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4"/>
  </p:notesMasterIdLst>
  <p:handoutMasterIdLst>
    <p:handoutMasterId r:id="rId15"/>
  </p:handoutMasterIdLst>
  <p:sldIdLst>
    <p:sldId id="256" r:id="rId5"/>
    <p:sldId id="265" r:id="rId6"/>
    <p:sldId id="266" r:id="rId7"/>
    <p:sldId id="271" r:id="rId8"/>
    <p:sldId id="277" r:id="rId9"/>
    <p:sldId id="278" r:id="rId10"/>
    <p:sldId id="267" r:id="rId11"/>
    <p:sldId id="279" r:id="rId12"/>
    <p:sldId id="280" r:id="rId13"/>
  </p:sldIdLst>
  <p:sldSz cx="12192000" cy="6858000"/>
  <p:notesSz cx="6858000" cy="9144000"/>
  <p:defaultTextStyle>
    <a:defPPr rtl="0">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ian marco falcone" initials="gmf" lastIdx="1" clrIdx="0">
    <p:extLst>
      <p:ext uri="{19B8F6BF-5375-455C-9EA6-DF929625EA0E}">
        <p15:presenceInfo xmlns:p15="http://schemas.microsoft.com/office/powerpoint/2012/main" userId="gian marco falcone"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p:cViewPr varScale="1">
        <p:scale>
          <a:sx n="67" d="100"/>
          <a:sy n="67" d="100"/>
        </p:scale>
        <p:origin x="644" y="44"/>
      </p:cViewPr>
      <p:guideLst>
        <p:guide pos="3840"/>
        <p:guide orient="horz" pos="2160"/>
      </p:guideLst>
    </p:cSldViewPr>
  </p:slideViewPr>
  <p:notesTextViewPr>
    <p:cViewPr>
      <p:scale>
        <a:sx n="1" d="1"/>
        <a:sy n="1" d="1"/>
      </p:scale>
      <p:origin x="0" y="0"/>
    </p:cViewPr>
  </p:notesTextViewPr>
  <p:notesViewPr>
    <p:cSldViewPr showGuides="1">
      <p:cViewPr varScale="1">
        <p:scale>
          <a:sx n="89" d="100"/>
          <a:sy n="89" d="100"/>
        </p:scale>
        <p:origin x="375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image" Target="../media/image3.jpeg"/></Relationships>
</file>

<file path=ppt/diagrams/_rels/data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image" Target="../media/image5.jpeg"/></Relationships>
</file>

<file path=ppt/diagrams/_rels/drawing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image" Target="../media/image3.jpeg"/></Relationships>
</file>

<file path=ppt/diagrams/_rels/drawing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image" Target="../media/image5.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D031819-18EB-4312-9EDC-CEEA89AC0A51}" type="doc">
      <dgm:prSet loTypeId="urn:microsoft.com/office/officeart/2005/8/layout/vList3" loCatId="picture" qsTypeId="urn:microsoft.com/office/officeart/2005/8/quickstyle/simple1" qsCatId="simple" csTypeId="urn:microsoft.com/office/officeart/2005/8/colors/accent1_2" csCatId="accent1" phldr="1"/>
      <dgm:spPr/>
    </dgm:pt>
    <dgm:pt modelId="{72952379-D09C-4856-B5E6-CEBCC1179E4E}">
      <dgm:prSet phldrT="[Testo]" custT="1"/>
      <dgm:spPr/>
      <dgm:t>
        <a:bodyPr/>
        <a:lstStyle/>
        <a:p>
          <a:pPr algn="l"/>
          <a:r>
            <a:rPr lang="it-IT" sz="2000" dirty="0"/>
            <a:t>Site 1:	1 Server</a:t>
          </a:r>
        </a:p>
        <a:p>
          <a:pPr algn="l"/>
          <a:r>
            <a:rPr lang="it-IT" sz="1800" dirty="0" err="1"/>
            <a:t>Prod</a:t>
          </a:r>
          <a:r>
            <a:rPr lang="it-IT" sz="1800" dirty="0"/>
            <a:t>: 	         10 cores</a:t>
          </a:r>
        </a:p>
        <a:p>
          <a:pPr algn="l"/>
          <a:r>
            <a:rPr lang="it-IT" sz="1800" dirty="0"/>
            <a:t>Dev:                   5 cores</a:t>
          </a:r>
        </a:p>
        <a:p>
          <a:pPr algn="l"/>
          <a:r>
            <a:rPr lang="it-IT" sz="1800" dirty="0" err="1"/>
            <a:t>Spare</a:t>
          </a:r>
          <a:r>
            <a:rPr lang="it-IT" sz="1800" dirty="0"/>
            <a:t> cores:   10 CBU</a:t>
          </a:r>
        </a:p>
      </dgm:t>
    </dgm:pt>
    <dgm:pt modelId="{F9B05D82-5E4C-42B8-88D6-A8E755A754A9}" type="parTrans" cxnId="{CB6A6DBD-862D-4AF7-9F3A-1B731FED804F}">
      <dgm:prSet/>
      <dgm:spPr/>
      <dgm:t>
        <a:bodyPr/>
        <a:lstStyle/>
        <a:p>
          <a:endParaRPr lang="it-IT"/>
        </a:p>
      </dgm:t>
    </dgm:pt>
    <dgm:pt modelId="{51E4E8C9-3A80-4F7B-AD4C-8D1EC0FEB998}" type="sibTrans" cxnId="{CB6A6DBD-862D-4AF7-9F3A-1B731FED804F}">
      <dgm:prSet/>
      <dgm:spPr/>
      <dgm:t>
        <a:bodyPr/>
        <a:lstStyle/>
        <a:p>
          <a:endParaRPr lang="it-IT"/>
        </a:p>
      </dgm:t>
    </dgm:pt>
    <dgm:pt modelId="{50493595-642C-4F8A-ABE9-6CC3E49093C3}">
      <dgm:prSet phldrT="[Testo]" custT="1"/>
      <dgm:spPr/>
      <dgm:t>
        <a:bodyPr/>
        <a:lstStyle/>
        <a:p>
          <a:pPr algn="l"/>
          <a:r>
            <a:rPr lang="it-IT" sz="2000" dirty="0"/>
            <a:t>Site 2:	1 Server</a:t>
          </a:r>
        </a:p>
        <a:p>
          <a:pPr algn="l"/>
          <a:r>
            <a:rPr lang="it-IT" sz="1800" dirty="0" err="1"/>
            <a:t>Pre-Prod</a:t>
          </a:r>
          <a:r>
            <a:rPr lang="it-IT" sz="1800" dirty="0"/>
            <a:t>:          10 cores</a:t>
          </a:r>
        </a:p>
        <a:p>
          <a:pPr algn="l"/>
          <a:r>
            <a:rPr lang="it-IT" sz="1800" dirty="0"/>
            <a:t>Test:	            5 cores</a:t>
          </a:r>
        </a:p>
        <a:p>
          <a:pPr algn="l"/>
          <a:r>
            <a:rPr lang="it-IT" sz="1800" dirty="0" err="1"/>
            <a:t>Spare</a:t>
          </a:r>
          <a:r>
            <a:rPr lang="it-IT" sz="1800" dirty="0"/>
            <a:t> cores:     10 CBU</a:t>
          </a:r>
        </a:p>
      </dgm:t>
    </dgm:pt>
    <dgm:pt modelId="{A8644674-665C-4EA4-B657-9F95CCC906CF}" type="parTrans" cxnId="{CE920DD9-9485-471D-8AC9-2D2B5FA973F1}">
      <dgm:prSet/>
      <dgm:spPr/>
      <dgm:t>
        <a:bodyPr/>
        <a:lstStyle/>
        <a:p>
          <a:endParaRPr lang="it-IT"/>
        </a:p>
      </dgm:t>
    </dgm:pt>
    <dgm:pt modelId="{3A71D678-8D65-4471-B149-7EB2F089DE9F}" type="sibTrans" cxnId="{CE920DD9-9485-471D-8AC9-2D2B5FA973F1}">
      <dgm:prSet/>
      <dgm:spPr/>
      <dgm:t>
        <a:bodyPr/>
        <a:lstStyle/>
        <a:p>
          <a:endParaRPr lang="it-IT"/>
        </a:p>
      </dgm:t>
    </dgm:pt>
    <dgm:pt modelId="{4FEC4B74-7276-4A3C-813B-973F99DBDBF6}" type="pres">
      <dgm:prSet presAssocID="{4D031819-18EB-4312-9EDC-CEEA89AC0A51}" presName="linearFlow" presStyleCnt="0">
        <dgm:presLayoutVars>
          <dgm:dir/>
          <dgm:resizeHandles val="exact"/>
        </dgm:presLayoutVars>
      </dgm:prSet>
      <dgm:spPr/>
    </dgm:pt>
    <dgm:pt modelId="{CA68A8A9-6AAB-478E-BED7-019ADF70F639}" type="pres">
      <dgm:prSet presAssocID="{72952379-D09C-4856-B5E6-CEBCC1179E4E}" presName="composite" presStyleCnt="0"/>
      <dgm:spPr/>
    </dgm:pt>
    <dgm:pt modelId="{58563AB6-A8FE-40A2-8273-41FFC81867BF}" type="pres">
      <dgm:prSet presAssocID="{72952379-D09C-4856-B5E6-CEBCC1179E4E}" presName="imgShp" presStyleLbl="fgImgPlace1" presStyleIdx="0" presStyleCnt="2" custScaleY="114829"/>
      <dgm:spPr>
        <a:prstGeom prst="ellipse">
          <a:avLst/>
        </a:prstGeom>
        <a:blipFill dpi="0" rotWithShape="1">
          <a:blip xmlns:r="http://schemas.openxmlformats.org/officeDocument/2006/relationships" r:embed="rId1" cstate="print">
            <a:extLst>
              <a:ext uri="{28A0092B-C50C-407E-A947-70E740481C1C}">
                <a14:useLocalDpi xmlns:a14="http://schemas.microsoft.com/office/drawing/2010/main" val="0"/>
              </a:ext>
            </a:extLst>
          </a:blip>
          <a:srcRect/>
          <a:stretch>
            <a:fillRect l="-999" t="548" r="-999" b="548"/>
          </a:stretch>
        </a:blipFill>
      </dgm:spPr>
    </dgm:pt>
    <dgm:pt modelId="{936CE89E-C194-4609-80D1-75AF65E84EB9}" type="pres">
      <dgm:prSet presAssocID="{72952379-D09C-4856-B5E6-CEBCC1179E4E}" presName="txShp" presStyleLbl="node1" presStyleIdx="0" presStyleCnt="2" custScaleX="108536" custLinFactNeighborX="4052" custLinFactNeighborY="1425">
        <dgm:presLayoutVars>
          <dgm:bulletEnabled val="1"/>
        </dgm:presLayoutVars>
      </dgm:prSet>
      <dgm:spPr/>
    </dgm:pt>
    <dgm:pt modelId="{762E07E2-7943-460C-AF85-C298C0375058}" type="pres">
      <dgm:prSet presAssocID="{51E4E8C9-3A80-4F7B-AD4C-8D1EC0FEB998}" presName="spacing" presStyleCnt="0"/>
      <dgm:spPr/>
    </dgm:pt>
    <dgm:pt modelId="{EED36509-BDDB-4B6D-87C4-57B92C235F78}" type="pres">
      <dgm:prSet presAssocID="{50493595-642C-4F8A-ABE9-6CC3E49093C3}" presName="composite" presStyleCnt="0"/>
      <dgm:spPr/>
    </dgm:pt>
    <dgm:pt modelId="{79870C0C-C118-468D-A00D-E2E5628C080A}" type="pres">
      <dgm:prSet presAssocID="{50493595-642C-4F8A-ABE9-6CC3E49093C3}" presName="imgShp" presStyleLbl="fgImgPlace1" presStyleIdx="1" presStyleCnt="2" custScaleY="113527"/>
      <dgm:spPr>
        <a:blipFill>
          <a:blip xmlns:r="http://schemas.openxmlformats.org/officeDocument/2006/relationships" r:embed="rId2"/>
          <a:srcRect/>
          <a:stretch>
            <a:fillRect l="-1000" r="-1000"/>
          </a:stretch>
        </a:blipFill>
      </dgm:spPr>
    </dgm:pt>
    <dgm:pt modelId="{ECDDE315-63D6-4E9F-B58D-084E97F5C0CC}" type="pres">
      <dgm:prSet presAssocID="{50493595-642C-4F8A-ABE9-6CC3E49093C3}" presName="txShp" presStyleLbl="node1" presStyleIdx="1" presStyleCnt="2" custScaleX="111820" custLinFactNeighborX="2867" custLinFactNeighborY="1854">
        <dgm:presLayoutVars>
          <dgm:bulletEnabled val="1"/>
        </dgm:presLayoutVars>
      </dgm:prSet>
      <dgm:spPr/>
    </dgm:pt>
  </dgm:ptLst>
  <dgm:cxnLst>
    <dgm:cxn modelId="{1A076D5D-DF84-4428-A317-C1E9BEEAD2B9}" type="presOf" srcId="{50493595-642C-4F8A-ABE9-6CC3E49093C3}" destId="{ECDDE315-63D6-4E9F-B58D-084E97F5C0CC}" srcOrd="0" destOrd="0" presId="urn:microsoft.com/office/officeart/2005/8/layout/vList3"/>
    <dgm:cxn modelId="{CB6A6DBD-862D-4AF7-9F3A-1B731FED804F}" srcId="{4D031819-18EB-4312-9EDC-CEEA89AC0A51}" destId="{72952379-D09C-4856-B5E6-CEBCC1179E4E}" srcOrd="0" destOrd="0" parTransId="{F9B05D82-5E4C-42B8-88D6-A8E755A754A9}" sibTransId="{51E4E8C9-3A80-4F7B-AD4C-8D1EC0FEB998}"/>
    <dgm:cxn modelId="{CE920DD9-9485-471D-8AC9-2D2B5FA973F1}" srcId="{4D031819-18EB-4312-9EDC-CEEA89AC0A51}" destId="{50493595-642C-4F8A-ABE9-6CC3E49093C3}" srcOrd="1" destOrd="0" parTransId="{A8644674-665C-4EA4-B657-9F95CCC906CF}" sibTransId="{3A71D678-8D65-4471-B149-7EB2F089DE9F}"/>
    <dgm:cxn modelId="{4E8CA4E9-C442-4EBE-96FB-B7E22B33053C}" type="presOf" srcId="{4D031819-18EB-4312-9EDC-CEEA89AC0A51}" destId="{4FEC4B74-7276-4A3C-813B-973F99DBDBF6}" srcOrd="0" destOrd="0" presId="urn:microsoft.com/office/officeart/2005/8/layout/vList3"/>
    <dgm:cxn modelId="{BFC0D8F9-019F-4C4E-B4E4-A85F6517B2B0}" type="presOf" srcId="{72952379-D09C-4856-B5E6-CEBCC1179E4E}" destId="{936CE89E-C194-4609-80D1-75AF65E84EB9}" srcOrd="0" destOrd="0" presId="urn:microsoft.com/office/officeart/2005/8/layout/vList3"/>
    <dgm:cxn modelId="{0910174E-2176-4030-ADF2-8EB898C73761}" type="presParOf" srcId="{4FEC4B74-7276-4A3C-813B-973F99DBDBF6}" destId="{CA68A8A9-6AAB-478E-BED7-019ADF70F639}" srcOrd="0" destOrd="0" presId="urn:microsoft.com/office/officeart/2005/8/layout/vList3"/>
    <dgm:cxn modelId="{9A3F1CF2-B397-470E-8E6A-4AB721AA811C}" type="presParOf" srcId="{CA68A8A9-6AAB-478E-BED7-019ADF70F639}" destId="{58563AB6-A8FE-40A2-8273-41FFC81867BF}" srcOrd="0" destOrd="0" presId="urn:microsoft.com/office/officeart/2005/8/layout/vList3"/>
    <dgm:cxn modelId="{7A9E2E33-31CE-4AF3-8439-F58CED16ECB2}" type="presParOf" srcId="{CA68A8A9-6AAB-478E-BED7-019ADF70F639}" destId="{936CE89E-C194-4609-80D1-75AF65E84EB9}" srcOrd="1" destOrd="0" presId="urn:microsoft.com/office/officeart/2005/8/layout/vList3"/>
    <dgm:cxn modelId="{3066FE90-2442-443B-B718-BD21A178051B}" type="presParOf" srcId="{4FEC4B74-7276-4A3C-813B-973F99DBDBF6}" destId="{762E07E2-7943-460C-AF85-C298C0375058}" srcOrd="1" destOrd="0" presId="urn:microsoft.com/office/officeart/2005/8/layout/vList3"/>
    <dgm:cxn modelId="{6D7EA9C1-4DC7-46F2-BA78-23A23D92B213}" type="presParOf" srcId="{4FEC4B74-7276-4A3C-813B-973F99DBDBF6}" destId="{EED36509-BDDB-4B6D-87C4-57B92C235F78}" srcOrd="2" destOrd="0" presId="urn:microsoft.com/office/officeart/2005/8/layout/vList3"/>
    <dgm:cxn modelId="{6E020228-F2C1-478C-B8A9-F10155EC6899}" type="presParOf" srcId="{EED36509-BDDB-4B6D-87C4-57B92C235F78}" destId="{79870C0C-C118-468D-A00D-E2E5628C080A}" srcOrd="0" destOrd="0" presId="urn:microsoft.com/office/officeart/2005/8/layout/vList3"/>
    <dgm:cxn modelId="{187FD553-0B3D-4A7C-95D8-3323CBEED44D}" type="presParOf" srcId="{EED36509-BDDB-4B6D-87C4-57B92C235F78}" destId="{ECDDE315-63D6-4E9F-B58D-084E97F5C0CC}"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82EFCE7-F0A9-41A0-B054-43E715EA0B7C}" type="doc">
      <dgm:prSet loTypeId="urn:microsoft.com/office/officeart/2005/8/layout/vList3" loCatId="picture" qsTypeId="urn:microsoft.com/office/officeart/2005/8/quickstyle/simple1" qsCatId="simple" csTypeId="urn:microsoft.com/office/officeart/2005/8/colors/accent1_2" csCatId="accent1" phldr="1"/>
      <dgm:spPr/>
    </dgm:pt>
    <dgm:pt modelId="{BD811A2F-2925-48EC-9364-25E06089983C}">
      <dgm:prSet phldrT="[Testo]" custT="1"/>
      <dgm:spPr/>
      <dgm:t>
        <a:bodyPr/>
        <a:lstStyle/>
        <a:p>
          <a:pPr algn="l"/>
          <a:r>
            <a:rPr lang="it-IT" sz="2000" dirty="0"/>
            <a:t>Site 1:</a:t>
          </a:r>
        </a:p>
        <a:p>
          <a:pPr algn="l"/>
          <a:r>
            <a:rPr lang="it-IT" sz="2000" dirty="0" err="1"/>
            <a:t>Prod</a:t>
          </a:r>
          <a:r>
            <a:rPr lang="it-IT" sz="2000" dirty="0"/>
            <a:t>:       3 Server / 200 cores</a:t>
          </a:r>
        </a:p>
        <a:p>
          <a:pPr algn="l"/>
          <a:r>
            <a:rPr lang="it-IT" sz="2000" dirty="0"/>
            <a:t>Dev:         1 Server / 50 cores</a:t>
          </a:r>
        </a:p>
        <a:p>
          <a:pPr algn="l"/>
          <a:r>
            <a:rPr lang="it-IT" sz="2000" dirty="0" err="1"/>
            <a:t>PreProd</a:t>
          </a:r>
          <a:r>
            <a:rPr lang="it-IT" sz="2000" dirty="0"/>
            <a:t>: 2 Server / 100 cores</a:t>
          </a:r>
        </a:p>
      </dgm:t>
    </dgm:pt>
    <dgm:pt modelId="{8BCD5083-6F12-4997-92C2-C08C277902B2}" type="parTrans" cxnId="{15BED524-44CE-4670-95CF-BE5C02C40F1E}">
      <dgm:prSet/>
      <dgm:spPr/>
      <dgm:t>
        <a:bodyPr/>
        <a:lstStyle/>
        <a:p>
          <a:endParaRPr lang="it-IT"/>
        </a:p>
      </dgm:t>
    </dgm:pt>
    <dgm:pt modelId="{11FFA8D1-F514-43E6-BEE6-186E695C204F}" type="sibTrans" cxnId="{15BED524-44CE-4670-95CF-BE5C02C40F1E}">
      <dgm:prSet/>
      <dgm:spPr/>
      <dgm:t>
        <a:bodyPr/>
        <a:lstStyle/>
        <a:p>
          <a:endParaRPr lang="it-IT"/>
        </a:p>
      </dgm:t>
    </dgm:pt>
    <dgm:pt modelId="{0BDEE314-17C4-4952-BBE7-9AEBE1D97AE8}">
      <dgm:prSet phldrT="[Testo]" custT="1"/>
      <dgm:spPr/>
      <dgm:t>
        <a:bodyPr/>
        <a:lstStyle/>
        <a:p>
          <a:pPr algn="l"/>
          <a:r>
            <a:rPr lang="it-IT" sz="2000" dirty="0"/>
            <a:t>Site 2:</a:t>
          </a:r>
        </a:p>
        <a:p>
          <a:pPr algn="l"/>
          <a:r>
            <a:rPr lang="it-IT" sz="2000" dirty="0"/>
            <a:t>Test:         1 Server / 50 cores</a:t>
          </a:r>
        </a:p>
        <a:p>
          <a:pPr algn="l"/>
          <a:r>
            <a:rPr lang="it-IT" sz="1800" dirty="0"/>
            <a:t>DR:              5 Server / 350 Cores</a:t>
          </a:r>
        </a:p>
      </dgm:t>
    </dgm:pt>
    <dgm:pt modelId="{AFB96F71-9275-4FAA-AB6A-13AA5D776D34}" type="parTrans" cxnId="{3060143D-5B90-4D43-9062-52C78AB19BE0}">
      <dgm:prSet/>
      <dgm:spPr/>
      <dgm:t>
        <a:bodyPr/>
        <a:lstStyle/>
        <a:p>
          <a:endParaRPr lang="it-IT"/>
        </a:p>
      </dgm:t>
    </dgm:pt>
    <dgm:pt modelId="{C05ED8FB-8509-48F0-A77D-910BA563FEDB}" type="sibTrans" cxnId="{3060143D-5B90-4D43-9062-52C78AB19BE0}">
      <dgm:prSet/>
      <dgm:spPr/>
      <dgm:t>
        <a:bodyPr/>
        <a:lstStyle/>
        <a:p>
          <a:endParaRPr lang="it-IT"/>
        </a:p>
      </dgm:t>
    </dgm:pt>
    <dgm:pt modelId="{D4F672EE-1C97-4757-8133-0188DC02B301}" type="pres">
      <dgm:prSet presAssocID="{D82EFCE7-F0A9-41A0-B054-43E715EA0B7C}" presName="linearFlow" presStyleCnt="0">
        <dgm:presLayoutVars>
          <dgm:dir/>
          <dgm:resizeHandles val="exact"/>
        </dgm:presLayoutVars>
      </dgm:prSet>
      <dgm:spPr/>
    </dgm:pt>
    <dgm:pt modelId="{267B24E2-599B-46EC-8E0B-0E0CC4CD0ACC}" type="pres">
      <dgm:prSet presAssocID="{BD811A2F-2925-48EC-9364-25E06089983C}" presName="composite" presStyleCnt="0"/>
      <dgm:spPr/>
    </dgm:pt>
    <dgm:pt modelId="{1505B1D5-570D-46A1-AAAD-F4CA80978C91}" type="pres">
      <dgm:prSet presAssocID="{BD811A2F-2925-48EC-9364-25E06089983C}" presName="imgShp" presStyleLbl="fgImgPlace1" presStyleIdx="0" presStyleCnt="2" custScaleY="102074"/>
      <dgm:spPr>
        <a:blipFill dpi="0" rotWithShape="1">
          <a:blip xmlns:r="http://schemas.openxmlformats.org/officeDocument/2006/relationships" r:embed="rId1" cstate="print">
            <a:extLst>
              <a:ext uri="{28A0092B-C50C-407E-A947-70E740481C1C}">
                <a14:useLocalDpi xmlns:a14="http://schemas.microsoft.com/office/drawing/2010/main" val="0"/>
              </a:ext>
            </a:extLst>
          </a:blip>
          <a:srcRect/>
          <a:stretch>
            <a:fillRect l="-33122" t="-299" r="-1670" b="-299"/>
          </a:stretch>
        </a:blipFill>
      </dgm:spPr>
    </dgm:pt>
    <dgm:pt modelId="{64CBD50E-3AA9-4B19-8E98-9CE3D9014483}" type="pres">
      <dgm:prSet presAssocID="{BD811A2F-2925-48EC-9364-25E06089983C}" presName="txShp" presStyleLbl="node1" presStyleIdx="0" presStyleCnt="2" custScaleX="124703" custScaleY="94077" custLinFactNeighborX="6967" custLinFactNeighborY="112">
        <dgm:presLayoutVars>
          <dgm:bulletEnabled val="1"/>
        </dgm:presLayoutVars>
      </dgm:prSet>
      <dgm:spPr/>
    </dgm:pt>
    <dgm:pt modelId="{EF215DD6-27C8-4FC3-87BD-AD16BE5D9613}" type="pres">
      <dgm:prSet presAssocID="{11FFA8D1-F514-43E6-BEE6-186E695C204F}" presName="spacing" presStyleCnt="0"/>
      <dgm:spPr/>
    </dgm:pt>
    <dgm:pt modelId="{90B7FD50-D6D1-470D-92ED-5F440E34FFDB}" type="pres">
      <dgm:prSet presAssocID="{0BDEE314-17C4-4952-BBE7-9AEBE1D97AE8}" presName="composite" presStyleCnt="0"/>
      <dgm:spPr/>
    </dgm:pt>
    <dgm:pt modelId="{06EE61AE-BE2C-4EB8-9F9B-05F25812B2E7}" type="pres">
      <dgm:prSet presAssocID="{0BDEE314-17C4-4952-BBE7-9AEBE1D97AE8}" presName="imgShp" presStyleLbl="fgImgPlace1" presStyleIdx="1" presStyleCnt="2" custScaleY="108007"/>
      <dgm:spPr>
        <a:blipFill dpi="0" rotWithShape="1">
          <a:blip xmlns:r="http://schemas.openxmlformats.org/officeDocument/2006/relationships" r:embed="rId2" cstate="print">
            <a:extLst>
              <a:ext uri="{28A0092B-C50C-407E-A947-70E740481C1C}">
                <a14:useLocalDpi xmlns:a14="http://schemas.microsoft.com/office/drawing/2010/main" val="0"/>
              </a:ext>
            </a:extLst>
          </a:blip>
          <a:srcRect/>
          <a:stretch>
            <a:fillRect l="-33122" t="528" r="-1670" b="528"/>
          </a:stretch>
        </a:blipFill>
      </dgm:spPr>
    </dgm:pt>
    <dgm:pt modelId="{F449FF73-040C-4AF3-9F30-E223213EEF7E}" type="pres">
      <dgm:prSet presAssocID="{0BDEE314-17C4-4952-BBE7-9AEBE1D97AE8}" presName="txShp" presStyleLbl="node1" presStyleIdx="1" presStyleCnt="2" custScaleX="124766" custLinFactNeighborX="6882" custLinFactNeighborY="1012">
        <dgm:presLayoutVars>
          <dgm:bulletEnabled val="1"/>
        </dgm:presLayoutVars>
      </dgm:prSet>
      <dgm:spPr/>
    </dgm:pt>
  </dgm:ptLst>
  <dgm:cxnLst>
    <dgm:cxn modelId="{15BED524-44CE-4670-95CF-BE5C02C40F1E}" srcId="{D82EFCE7-F0A9-41A0-B054-43E715EA0B7C}" destId="{BD811A2F-2925-48EC-9364-25E06089983C}" srcOrd="0" destOrd="0" parTransId="{8BCD5083-6F12-4997-92C2-C08C277902B2}" sibTransId="{11FFA8D1-F514-43E6-BEE6-186E695C204F}"/>
    <dgm:cxn modelId="{3060143D-5B90-4D43-9062-52C78AB19BE0}" srcId="{D82EFCE7-F0A9-41A0-B054-43E715EA0B7C}" destId="{0BDEE314-17C4-4952-BBE7-9AEBE1D97AE8}" srcOrd="1" destOrd="0" parTransId="{AFB96F71-9275-4FAA-AB6A-13AA5D776D34}" sibTransId="{C05ED8FB-8509-48F0-A77D-910BA563FEDB}"/>
    <dgm:cxn modelId="{B3BB2971-D515-4791-82BF-8B53D13395C8}" type="presOf" srcId="{D82EFCE7-F0A9-41A0-B054-43E715EA0B7C}" destId="{D4F672EE-1C97-4757-8133-0188DC02B301}" srcOrd="0" destOrd="0" presId="urn:microsoft.com/office/officeart/2005/8/layout/vList3"/>
    <dgm:cxn modelId="{383D2657-F008-4A14-9D6B-7345A72204F8}" type="presOf" srcId="{BD811A2F-2925-48EC-9364-25E06089983C}" destId="{64CBD50E-3AA9-4B19-8E98-9CE3D9014483}" srcOrd="0" destOrd="0" presId="urn:microsoft.com/office/officeart/2005/8/layout/vList3"/>
    <dgm:cxn modelId="{5A5E1279-629B-474A-A0E0-E8BCA8B626E4}" type="presOf" srcId="{0BDEE314-17C4-4952-BBE7-9AEBE1D97AE8}" destId="{F449FF73-040C-4AF3-9F30-E223213EEF7E}" srcOrd="0" destOrd="0" presId="urn:microsoft.com/office/officeart/2005/8/layout/vList3"/>
    <dgm:cxn modelId="{1802C5E4-7729-4801-9F91-7DF996AC270A}" type="presParOf" srcId="{D4F672EE-1C97-4757-8133-0188DC02B301}" destId="{267B24E2-599B-46EC-8E0B-0E0CC4CD0ACC}" srcOrd="0" destOrd="0" presId="urn:microsoft.com/office/officeart/2005/8/layout/vList3"/>
    <dgm:cxn modelId="{E6D2AC90-41B0-4A66-BD33-93F22BEDFA74}" type="presParOf" srcId="{267B24E2-599B-46EC-8E0B-0E0CC4CD0ACC}" destId="{1505B1D5-570D-46A1-AAAD-F4CA80978C91}" srcOrd="0" destOrd="0" presId="urn:microsoft.com/office/officeart/2005/8/layout/vList3"/>
    <dgm:cxn modelId="{48C9D297-9E18-4EFF-9336-B565E119F96B}" type="presParOf" srcId="{267B24E2-599B-46EC-8E0B-0E0CC4CD0ACC}" destId="{64CBD50E-3AA9-4B19-8E98-9CE3D9014483}" srcOrd="1" destOrd="0" presId="urn:microsoft.com/office/officeart/2005/8/layout/vList3"/>
    <dgm:cxn modelId="{E54111EA-3F28-4BDB-8E64-5E91D2111599}" type="presParOf" srcId="{D4F672EE-1C97-4757-8133-0188DC02B301}" destId="{EF215DD6-27C8-4FC3-87BD-AD16BE5D9613}" srcOrd="1" destOrd="0" presId="urn:microsoft.com/office/officeart/2005/8/layout/vList3"/>
    <dgm:cxn modelId="{C2906F10-2807-4539-9AE2-2BC1BCB6063A}" type="presParOf" srcId="{D4F672EE-1C97-4757-8133-0188DC02B301}" destId="{90B7FD50-D6D1-470D-92ED-5F440E34FFDB}" srcOrd="2" destOrd="0" presId="urn:microsoft.com/office/officeart/2005/8/layout/vList3"/>
    <dgm:cxn modelId="{9CEF5F1A-108D-475C-8734-80B309E55A1D}" type="presParOf" srcId="{90B7FD50-D6D1-470D-92ED-5F440E34FFDB}" destId="{06EE61AE-BE2C-4EB8-9F9B-05F25812B2E7}" srcOrd="0" destOrd="0" presId="urn:microsoft.com/office/officeart/2005/8/layout/vList3"/>
    <dgm:cxn modelId="{19FFAE9A-2325-43D9-B3DE-26D0FB3C1E5E}" type="presParOf" srcId="{90B7FD50-D6D1-470D-92ED-5F440E34FFDB}" destId="{F449FF73-040C-4AF3-9F30-E223213EEF7E}" srcOrd="1" destOrd="0" presId="urn:microsoft.com/office/officeart/2005/8/layout/vList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6CE89E-C194-4609-80D1-75AF65E84EB9}">
      <dsp:nvSpPr>
        <dsp:cNvPr id="0" name=""/>
        <dsp:cNvSpPr/>
      </dsp:nvSpPr>
      <dsp:spPr>
        <a:xfrm rot="10800000">
          <a:off x="1224357" y="144021"/>
          <a:ext cx="3897961" cy="1616620"/>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2885" tIns="76200" rIns="142240" bIns="76200" numCol="1" spcCol="1270" anchor="ctr" anchorCtr="0">
          <a:noAutofit/>
        </a:bodyPr>
        <a:lstStyle/>
        <a:p>
          <a:pPr marL="0" lvl="0" indent="0" algn="l" defTabSz="889000">
            <a:lnSpc>
              <a:spcPct val="90000"/>
            </a:lnSpc>
            <a:spcBef>
              <a:spcPct val="0"/>
            </a:spcBef>
            <a:spcAft>
              <a:spcPct val="35000"/>
            </a:spcAft>
            <a:buNone/>
          </a:pPr>
          <a:r>
            <a:rPr lang="it-IT" sz="2000" kern="1200" dirty="0"/>
            <a:t>Site 1:	1 Server</a:t>
          </a:r>
        </a:p>
        <a:p>
          <a:pPr marL="0" lvl="0" indent="0" algn="l" defTabSz="889000">
            <a:lnSpc>
              <a:spcPct val="90000"/>
            </a:lnSpc>
            <a:spcBef>
              <a:spcPct val="0"/>
            </a:spcBef>
            <a:spcAft>
              <a:spcPct val="35000"/>
            </a:spcAft>
            <a:buNone/>
          </a:pPr>
          <a:r>
            <a:rPr lang="it-IT" sz="1800" kern="1200" dirty="0" err="1"/>
            <a:t>Prod</a:t>
          </a:r>
          <a:r>
            <a:rPr lang="it-IT" sz="1800" kern="1200" dirty="0"/>
            <a:t>: 	         10 cores</a:t>
          </a:r>
        </a:p>
        <a:p>
          <a:pPr marL="0" lvl="0" indent="0" algn="l" defTabSz="889000">
            <a:lnSpc>
              <a:spcPct val="90000"/>
            </a:lnSpc>
            <a:spcBef>
              <a:spcPct val="0"/>
            </a:spcBef>
            <a:spcAft>
              <a:spcPct val="35000"/>
            </a:spcAft>
            <a:buNone/>
          </a:pPr>
          <a:r>
            <a:rPr lang="it-IT" sz="1800" kern="1200" dirty="0"/>
            <a:t>Dev:                   5 cores</a:t>
          </a:r>
        </a:p>
        <a:p>
          <a:pPr marL="0" lvl="0" indent="0" algn="l" defTabSz="889000">
            <a:lnSpc>
              <a:spcPct val="90000"/>
            </a:lnSpc>
            <a:spcBef>
              <a:spcPct val="0"/>
            </a:spcBef>
            <a:spcAft>
              <a:spcPct val="35000"/>
            </a:spcAft>
            <a:buNone/>
          </a:pPr>
          <a:r>
            <a:rPr lang="it-IT" sz="1800" kern="1200" dirty="0" err="1"/>
            <a:t>Spare</a:t>
          </a:r>
          <a:r>
            <a:rPr lang="it-IT" sz="1800" kern="1200" dirty="0"/>
            <a:t> cores:   10 CBU</a:t>
          </a:r>
        </a:p>
      </dsp:txBody>
      <dsp:txXfrm rot="10800000">
        <a:off x="1628512" y="144021"/>
        <a:ext cx="3493806" cy="1616620"/>
      </dsp:txXfrm>
    </dsp:sp>
    <dsp:sp modelId="{58563AB6-A8FE-40A2-8273-41FFC81867BF}">
      <dsp:nvSpPr>
        <dsp:cNvPr id="0" name=""/>
        <dsp:cNvSpPr/>
      </dsp:nvSpPr>
      <dsp:spPr>
        <a:xfrm>
          <a:off x="423805" y="1120"/>
          <a:ext cx="1616620" cy="1856348"/>
        </a:xfrm>
        <a:prstGeom prst="ellipse">
          <a:avLst/>
        </a:prstGeom>
        <a:blipFill dpi="0" rotWithShape="1">
          <a:blip xmlns:r="http://schemas.openxmlformats.org/officeDocument/2006/relationships" r:embed="rId1" cstate="print">
            <a:extLst>
              <a:ext uri="{28A0092B-C50C-407E-A947-70E740481C1C}">
                <a14:useLocalDpi xmlns:a14="http://schemas.microsoft.com/office/drawing/2010/main" val="0"/>
              </a:ext>
            </a:extLst>
          </a:blip>
          <a:srcRect/>
          <a:stretch>
            <a:fillRect l="-999" t="548" r="-999" b="548"/>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CDDE315-63D6-4E9F-B58D-084E97F5C0CC}">
      <dsp:nvSpPr>
        <dsp:cNvPr id="0" name=""/>
        <dsp:cNvSpPr/>
      </dsp:nvSpPr>
      <dsp:spPr>
        <a:xfrm rot="10800000">
          <a:off x="1093343" y="2479355"/>
          <a:ext cx="4015903" cy="1616620"/>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2885" tIns="76200" rIns="142240" bIns="76200" numCol="1" spcCol="1270" anchor="ctr" anchorCtr="0">
          <a:noAutofit/>
        </a:bodyPr>
        <a:lstStyle/>
        <a:p>
          <a:pPr marL="0" lvl="0" indent="0" algn="l" defTabSz="889000">
            <a:lnSpc>
              <a:spcPct val="90000"/>
            </a:lnSpc>
            <a:spcBef>
              <a:spcPct val="0"/>
            </a:spcBef>
            <a:spcAft>
              <a:spcPct val="35000"/>
            </a:spcAft>
            <a:buNone/>
          </a:pPr>
          <a:r>
            <a:rPr lang="it-IT" sz="2000" kern="1200" dirty="0"/>
            <a:t>Site 2:	1 Server</a:t>
          </a:r>
        </a:p>
        <a:p>
          <a:pPr marL="0" lvl="0" indent="0" algn="l" defTabSz="889000">
            <a:lnSpc>
              <a:spcPct val="90000"/>
            </a:lnSpc>
            <a:spcBef>
              <a:spcPct val="0"/>
            </a:spcBef>
            <a:spcAft>
              <a:spcPct val="35000"/>
            </a:spcAft>
            <a:buNone/>
          </a:pPr>
          <a:r>
            <a:rPr lang="it-IT" sz="1800" kern="1200" dirty="0" err="1"/>
            <a:t>Pre-Prod</a:t>
          </a:r>
          <a:r>
            <a:rPr lang="it-IT" sz="1800" kern="1200" dirty="0"/>
            <a:t>:          10 cores</a:t>
          </a:r>
        </a:p>
        <a:p>
          <a:pPr marL="0" lvl="0" indent="0" algn="l" defTabSz="889000">
            <a:lnSpc>
              <a:spcPct val="90000"/>
            </a:lnSpc>
            <a:spcBef>
              <a:spcPct val="0"/>
            </a:spcBef>
            <a:spcAft>
              <a:spcPct val="35000"/>
            </a:spcAft>
            <a:buNone/>
          </a:pPr>
          <a:r>
            <a:rPr lang="it-IT" sz="1800" kern="1200" dirty="0"/>
            <a:t>Test:	            5 cores</a:t>
          </a:r>
        </a:p>
        <a:p>
          <a:pPr marL="0" lvl="0" indent="0" algn="l" defTabSz="889000">
            <a:lnSpc>
              <a:spcPct val="90000"/>
            </a:lnSpc>
            <a:spcBef>
              <a:spcPct val="0"/>
            </a:spcBef>
            <a:spcAft>
              <a:spcPct val="35000"/>
            </a:spcAft>
            <a:buNone/>
          </a:pPr>
          <a:r>
            <a:rPr lang="it-IT" sz="1800" kern="1200" dirty="0" err="1"/>
            <a:t>Spare</a:t>
          </a:r>
          <a:r>
            <a:rPr lang="it-IT" sz="1800" kern="1200" dirty="0"/>
            <a:t> cores:     10 CBU</a:t>
          </a:r>
        </a:p>
      </dsp:txBody>
      <dsp:txXfrm rot="10800000">
        <a:off x="1497498" y="2479355"/>
        <a:ext cx="3611748" cy="1616620"/>
      </dsp:txXfrm>
    </dsp:sp>
    <dsp:sp modelId="{79870C0C-C118-468D-A00D-E2E5628C080A}">
      <dsp:nvSpPr>
        <dsp:cNvPr id="0" name=""/>
        <dsp:cNvSpPr/>
      </dsp:nvSpPr>
      <dsp:spPr>
        <a:xfrm>
          <a:off x="394319" y="2340042"/>
          <a:ext cx="1616620" cy="1835300"/>
        </a:xfrm>
        <a:prstGeom prst="ellipse">
          <a:avLst/>
        </a:prstGeom>
        <a:blipFill>
          <a:blip xmlns:r="http://schemas.openxmlformats.org/officeDocument/2006/relationships" r:embed="rId2"/>
          <a:srcRect/>
          <a:stretch>
            <a:fillRect l="-1000" r="-1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CBD50E-3AA9-4B19-8E98-9CE3D9014483}">
      <dsp:nvSpPr>
        <dsp:cNvPr id="0" name=""/>
        <dsp:cNvSpPr/>
      </dsp:nvSpPr>
      <dsp:spPr>
        <a:xfrm rot="10800000">
          <a:off x="922017" y="72005"/>
          <a:ext cx="4478583" cy="1637218"/>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7422" tIns="76200" rIns="142240" bIns="76200" numCol="1" spcCol="1270" anchor="ctr" anchorCtr="0">
          <a:noAutofit/>
        </a:bodyPr>
        <a:lstStyle/>
        <a:p>
          <a:pPr marL="0" lvl="0" indent="0" algn="l" defTabSz="889000">
            <a:lnSpc>
              <a:spcPct val="90000"/>
            </a:lnSpc>
            <a:spcBef>
              <a:spcPct val="0"/>
            </a:spcBef>
            <a:spcAft>
              <a:spcPct val="35000"/>
            </a:spcAft>
            <a:buNone/>
          </a:pPr>
          <a:r>
            <a:rPr lang="it-IT" sz="2000" kern="1200" dirty="0"/>
            <a:t>Site 1:</a:t>
          </a:r>
        </a:p>
        <a:p>
          <a:pPr marL="0" lvl="0" indent="0" algn="l" defTabSz="889000">
            <a:lnSpc>
              <a:spcPct val="90000"/>
            </a:lnSpc>
            <a:spcBef>
              <a:spcPct val="0"/>
            </a:spcBef>
            <a:spcAft>
              <a:spcPct val="35000"/>
            </a:spcAft>
            <a:buNone/>
          </a:pPr>
          <a:r>
            <a:rPr lang="it-IT" sz="2000" kern="1200" dirty="0" err="1"/>
            <a:t>Prod</a:t>
          </a:r>
          <a:r>
            <a:rPr lang="it-IT" sz="2000" kern="1200" dirty="0"/>
            <a:t>:       3 Server / 200 cores</a:t>
          </a:r>
        </a:p>
        <a:p>
          <a:pPr marL="0" lvl="0" indent="0" algn="l" defTabSz="889000">
            <a:lnSpc>
              <a:spcPct val="90000"/>
            </a:lnSpc>
            <a:spcBef>
              <a:spcPct val="0"/>
            </a:spcBef>
            <a:spcAft>
              <a:spcPct val="35000"/>
            </a:spcAft>
            <a:buNone/>
          </a:pPr>
          <a:r>
            <a:rPr lang="it-IT" sz="2000" kern="1200" dirty="0"/>
            <a:t>Dev:         1 Server / 50 cores</a:t>
          </a:r>
        </a:p>
        <a:p>
          <a:pPr marL="0" lvl="0" indent="0" algn="l" defTabSz="889000">
            <a:lnSpc>
              <a:spcPct val="90000"/>
            </a:lnSpc>
            <a:spcBef>
              <a:spcPct val="0"/>
            </a:spcBef>
            <a:spcAft>
              <a:spcPct val="35000"/>
            </a:spcAft>
            <a:buNone/>
          </a:pPr>
          <a:r>
            <a:rPr lang="it-IT" sz="2000" kern="1200" dirty="0" err="1"/>
            <a:t>PreProd</a:t>
          </a:r>
          <a:r>
            <a:rPr lang="it-IT" sz="2000" kern="1200" dirty="0"/>
            <a:t>: 2 Server / 100 cores</a:t>
          </a:r>
        </a:p>
      </dsp:txBody>
      <dsp:txXfrm rot="10800000">
        <a:off x="1331321" y="72005"/>
        <a:ext cx="4069279" cy="1637218"/>
      </dsp:txXfrm>
    </dsp:sp>
    <dsp:sp modelId="{1505B1D5-570D-46A1-AAAD-F4CA80978C91}">
      <dsp:nvSpPr>
        <dsp:cNvPr id="0" name=""/>
        <dsp:cNvSpPr/>
      </dsp:nvSpPr>
      <dsp:spPr>
        <a:xfrm>
          <a:off x="247730" y="470"/>
          <a:ext cx="1740296" cy="1776389"/>
        </a:xfrm>
        <a:prstGeom prst="ellipse">
          <a:avLst/>
        </a:prstGeom>
        <a:blipFill dpi="0" rotWithShape="1">
          <a:blip xmlns:r="http://schemas.openxmlformats.org/officeDocument/2006/relationships" r:embed="rId1" cstate="print">
            <a:extLst>
              <a:ext uri="{28A0092B-C50C-407E-A947-70E740481C1C}">
                <a14:useLocalDpi xmlns:a14="http://schemas.microsoft.com/office/drawing/2010/main" val="0"/>
              </a:ext>
            </a:extLst>
          </a:blip>
          <a:srcRect/>
          <a:stretch>
            <a:fillRect l="-33122" t="-299" r="-1670" b="-299"/>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449FF73-040C-4AF3-9F30-E223213EEF7E}">
      <dsp:nvSpPr>
        <dsp:cNvPr id="0" name=""/>
        <dsp:cNvSpPr/>
      </dsp:nvSpPr>
      <dsp:spPr>
        <a:xfrm rot="10800000">
          <a:off x="919750" y="2383636"/>
          <a:ext cx="4480845" cy="1740296"/>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7422" tIns="76200" rIns="142240" bIns="76200" numCol="1" spcCol="1270" anchor="ctr" anchorCtr="0">
          <a:noAutofit/>
        </a:bodyPr>
        <a:lstStyle/>
        <a:p>
          <a:pPr marL="0" lvl="0" indent="0" algn="l" defTabSz="889000">
            <a:lnSpc>
              <a:spcPct val="90000"/>
            </a:lnSpc>
            <a:spcBef>
              <a:spcPct val="0"/>
            </a:spcBef>
            <a:spcAft>
              <a:spcPct val="35000"/>
            </a:spcAft>
            <a:buNone/>
          </a:pPr>
          <a:r>
            <a:rPr lang="it-IT" sz="2000" kern="1200" dirty="0"/>
            <a:t>Site 2:</a:t>
          </a:r>
        </a:p>
        <a:p>
          <a:pPr marL="0" lvl="0" indent="0" algn="l" defTabSz="889000">
            <a:lnSpc>
              <a:spcPct val="90000"/>
            </a:lnSpc>
            <a:spcBef>
              <a:spcPct val="0"/>
            </a:spcBef>
            <a:spcAft>
              <a:spcPct val="35000"/>
            </a:spcAft>
            <a:buNone/>
          </a:pPr>
          <a:r>
            <a:rPr lang="it-IT" sz="2000" kern="1200" dirty="0"/>
            <a:t>Test:         1 Server / 50 cores</a:t>
          </a:r>
        </a:p>
        <a:p>
          <a:pPr marL="0" lvl="0" indent="0" algn="l" defTabSz="889000">
            <a:lnSpc>
              <a:spcPct val="90000"/>
            </a:lnSpc>
            <a:spcBef>
              <a:spcPct val="0"/>
            </a:spcBef>
            <a:spcAft>
              <a:spcPct val="35000"/>
            </a:spcAft>
            <a:buNone/>
          </a:pPr>
          <a:r>
            <a:rPr lang="it-IT" sz="1800" kern="1200" dirty="0"/>
            <a:t>DR:              5 Server / 350 Cores</a:t>
          </a:r>
        </a:p>
      </dsp:txBody>
      <dsp:txXfrm rot="10800000">
        <a:off x="1354824" y="2383636"/>
        <a:ext cx="4045771" cy="1740296"/>
      </dsp:txXfrm>
    </dsp:sp>
    <dsp:sp modelId="{06EE61AE-BE2C-4EB8-9F9B-05F25812B2E7}">
      <dsp:nvSpPr>
        <dsp:cNvPr id="0" name=""/>
        <dsp:cNvSpPr/>
      </dsp:nvSpPr>
      <dsp:spPr>
        <a:xfrm>
          <a:off x="247165" y="2296351"/>
          <a:ext cx="1740296" cy="1879641"/>
        </a:xfrm>
        <a:prstGeom prst="ellipse">
          <a:avLst/>
        </a:prstGeom>
        <a:blipFill dpi="0" rotWithShape="1">
          <a:blip xmlns:r="http://schemas.openxmlformats.org/officeDocument/2006/relationships" r:embed="rId2" cstate="print">
            <a:extLst>
              <a:ext uri="{28A0092B-C50C-407E-A947-70E740481C1C}">
                <a14:useLocalDpi xmlns:a14="http://schemas.microsoft.com/office/drawing/2010/main" val="0"/>
              </a:ext>
            </a:extLst>
          </a:blip>
          <a:srcRect/>
          <a:stretch>
            <a:fillRect l="-33122" t="528" r="-1670" b="528"/>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rtl="0">
              <a:defRPr sz="1200"/>
            </a:lvl1pPr>
          </a:lstStyle>
          <a:p>
            <a:pPr rtl="0"/>
            <a:endParaRPr lang="it-IT" dirty="0"/>
          </a:p>
        </p:txBody>
      </p:sp>
      <p:sp>
        <p:nvSpPr>
          <p:cNvPr id="3" name="Segnaposto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l" rtl="0">
              <a:defRPr sz="1200"/>
            </a:lvl1pPr>
          </a:lstStyle>
          <a:p>
            <a:pPr algn="r" rtl="0"/>
            <a:fld id="{D50F3B11-940E-47CE-B693-CE7D23FE028D}" type="datetime1">
              <a:rPr lang="it-IT" smtClean="0"/>
              <a:t>02/04/2021</a:t>
            </a:fld>
            <a:endParaRPr lang="it-IT" dirty="0"/>
          </a:p>
        </p:txBody>
      </p:sp>
      <p:sp>
        <p:nvSpPr>
          <p:cNvPr id="4" name="Segnaposto piè di pa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rtl="0">
              <a:defRPr sz="1200"/>
            </a:lvl1pPr>
          </a:lstStyle>
          <a:p>
            <a:pPr rtl="0"/>
            <a:endParaRPr lang="it-IT" dirty="0"/>
          </a:p>
        </p:txBody>
      </p:sp>
      <p:sp>
        <p:nvSpPr>
          <p:cNvPr id="5" name="Segnaposto numero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l" rtl="0">
              <a:defRPr sz="1200"/>
            </a:lvl1pPr>
          </a:lstStyle>
          <a:p>
            <a:pPr algn="r" rtl="0"/>
            <a:fld id="{45ACAF8E-318A-4EFE-8633-D9E72ABCE0ED}" type="slidenum">
              <a:rPr lang="it-IT" smtClean="0"/>
              <a:pPr algn="r" rtl="0"/>
              <a:t>‹N›</a:t>
            </a:fld>
            <a:endParaRPr lang="it-IT" dirty="0"/>
          </a:p>
        </p:txBody>
      </p:sp>
    </p:spTree>
    <p:extLst>
      <p:ext uri="{BB962C8B-B14F-4D97-AF65-F5344CB8AC3E}">
        <p14:creationId xmlns:p14="http://schemas.microsoft.com/office/powerpoint/2010/main" val="2406559797"/>
      </p:ext>
    </p:extLst>
  </p:cSld>
  <p:clrMap bg1="lt1" tx1="dk1" bg2="lt2" tx2="dk2" accent1="accent1" accent2="accent2" accent3="accent3" accent4="accent4" accent5="accent5" accent6="accent6" hlink="hlink" folHlink="folHlink"/>
</p:handoutMaster>
</file>

<file path=ppt/media/image1.png>
</file>

<file path=ppt/media/image3.jpeg>
</file>

<file path=ppt/media/image4.jp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rtl="0">
              <a:defRPr sz="1200"/>
            </a:lvl1pPr>
          </a:lstStyle>
          <a:p>
            <a:pPr rtl="0"/>
            <a:endParaRPr lang="it-IT" noProof="0" dirty="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rtl="0">
              <a:defRPr sz="1200"/>
            </a:lvl1pPr>
          </a:lstStyle>
          <a:p>
            <a:fld id="{A4BF746C-B2A6-4B2E-9724-880F3AE30A67}" type="datetime1">
              <a:rPr lang="it-IT" smtClean="0"/>
              <a:pPr/>
              <a:t>02/04/2021</a:t>
            </a:fld>
            <a:endParaRPr lang="it-IT" dirty="0"/>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it-IT" noProof="0" dirty="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it-IT" noProof="0"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rtl="0">
              <a:defRPr sz="1200"/>
            </a:lvl1pPr>
          </a:lstStyle>
          <a:p>
            <a:pPr rtl="0"/>
            <a:endParaRPr lang="it-IT" noProof="0" dirty="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rtl="0">
              <a:defRPr sz="1200"/>
            </a:lvl1pPr>
          </a:lstStyle>
          <a:p>
            <a:fld id="{5EE2CF44-2B13-41B4-A334-1CDF534EEBBF}" type="slidenum">
              <a:rPr lang="it-IT" smtClean="0"/>
              <a:pPr/>
              <a:t>‹N›</a:t>
            </a:fld>
            <a:endParaRPr lang="it-IT" dirty="0"/>
          </a:p>
        </p:txBody>
      </p:sp>
    </p:spTree>
    <p:extLst>
      <p:ext uri="{BB962C8B-B14F-4D97-AF65-F5344CB8AC3E}">
        <p14:creationId xmlns:p14="http://schemas.microsoft.com/office/powerpoint/2010/main" val="445385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baseline="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ttangolo 7"/>
          <p:cNvSpPr/>
          <p:nvPr userDrawn="1"/>
        </p:nvSpPr>
        <p:spPr bwMode="gray">
          <a:xfrm>
            <a:off x="0" y="2825016"/>
            <a:ext cx="12188952" cy="3180930"/>
          </a:xfrm>
          <a:prstGeom prst="rect">
            <a:avLst/>
          </a:prstGeom>
          <a:solidFill>
            <a:schemeClr val="bg1">
              <a:lumMod val="85000"/>
              <a:lumOff val="1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
        <p:nvSpPr>
          <p:cNvPr id="7" name="Rettangolo 6"/>
          <p:cNvSpPr/>
          <p:nvPr userDrawn="1"/>
        </p:nvSpPr>
        <p:spPr bwMode="black">
          <a:xfrm>
            <a:off x="0" y="3075709"/>
            <a:ext cx="12188952" cy="2639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
        <p:nvSpPr>
          <p:cNvPr id="2" name="Titolo 1"/>
          <p:cNvSpPr>
            <a:spLocks noGrp="1"/>
          </p:cNvSpPr>
          <p:nvPr>
            <p:ph type="ctrTitle"/>
          </p:nvPr>
        </p:nvSpPr>
        <p:spPr bwMode="white">
          <a:xfrm>
            <a:off x="1066800" y="3165763"/>
            <a:ext cx="10058400" cy="1711037"/>
          </a:xfrm>
        </p:spPr>
        <p:txBody>
          <a:bodyPr rtlCol="0" anchor="b">
            <a:normAutofit/>
          </a:bodyPr>
          <a:lstStyle>
            <a:lvl1pPr algn="l" rtl="0">
              <a:lnSpc>
                <a:spcPct val="80000"/>
              </a:lnSpc>
              <a:defRPr sz="5400">
                <a:solidFill>
                  <a:schemeClr val="tx1"/>
                </a:solidFill>
              </a:defRPr>
            </a:lvl1pPr>
          </a:lstStyle>
          <a:p>
            <a:pPr rtl="0"/>
            <a:r>
              <a:rPr lang="it-IT" noProof="0"/>
              <a:t>Fare clic per modificare lo stile del titolo dello schema</a:t>
            </a:r>
            <a:endParaRPr lang="it-IT" noProof="0" dirty="0"/>
          </a:p>
        </p:txBody>
      </p:sp>
      <p:sp>
        <p:nvSpPr>
          <p:cNvPr id="3" name="Sottotitolo 2"/>
          <p:cNvSpPr>
            <a:spLocks noGrp="1"/>
          </p:cNvSpPr>
          <p:nvPr>
            <p:ph type="subTitle" idx="1"/>
          </p:nvPr>
        </p:nvSpPr>
        <p:spPr bwMode="white">
          <a:xfrm>
            <a:off x="1066800" y="4953000"/>
            <a:ext cx="10058400" cy="685800"/>
          </a:xfrm>
        </p:spPr>
        <p:txBody>
          <a:bodyPr rtlCol="0">
            <a:normAutofit/>
          </a:bodyPr>
          <a:lstStyle>
            <a:lvl1pPr marL="0" indent="0" algn="l" rtl="0">
              <a:spcBef>
                <a:spcPts val="0"/>
              </a:spcBef>
              <a:buNone/>
              <a:defRPr sz="2000">
                <a:solidFill>
                  <a:schemeClr val="accent1"/>
                </a:solidFill>
                <a:latin typeface="+mj-lt"/>
              </a:defRPr>
            </a:lvl1pPr>
            <a:lvl2pPr marL="457200" indent="0" algn="ctr" rtl="0">
              <a:buNone/>
              <a:defRPr sz="2000"/>
            </a:lvl2pPr>
            <a:lvl3pPr marL="914400" indent="0" algn="ctr" rtl="0">
              <a:buNone/>
              <a:defRPr sz="1800"/>
            </a:lvl3pPr>
            <a:lvl4pPr marL="1371600" indent="0" algn="ctr" rtl="0">
              <a:buNone/>
              <a:defRPr sz="1600"/>
            </a:lvl4pPr>
            <a:lvl5pPr marL="1828800" indent="0" algn="ctr" rtl="0">
              <a:buNone/>
              <a:defRPr sz="1600"/>
            </a:lvl5pPr>
            <a:lvl6pPr marL="2286000" indent="0" algn="ctr" rtl="0">
              <a:buNone/>
              <a:defRPr sz="1600"/>
            </a:lvl6pPr>
            <a:lvl7pPr marL="2743200" indent="0" algn="ctr" rtl="0">
              <a:buNone/>
              <a:defRPr sz="1600"/>
            </a:lvl7pPr>
            <a:lvl8pPr marL="3200400" indent="0" algn="ctr" rtl="0">
              <a:buNone/>
              <a:defRPr sz="1600"/>
            </a:lvl8pPr>
            <a:lvl9pPr marL="3657600" indent="0" algn="ctr" rtl="0">
              <a:buNone/>
              <a:defRPr sz="1600"/>
            </a:lvl9pPr>
          </a:lstStyle>
          <a:p>
            <a:pPr rtl="0"/>
            <a:r>
              <a:rPr lang="it-IT" noProof="0"/>
              <a:t>Fare clic per modificare lo stile del sottotitolo dello schema</a:t>
            </a:r>
            <a:endParaRPr lang="it-IT" noProof="0" dirty="0"/>
          </a:p>
        </p:txBody>
      </p:sp>
    </p:spTree>
    <p:extLst>
      <p:ext uri="{BB962C8B-B14F-4D97-AF65-F5344CB8AC3E}">
        <p14:creationId xmlns:p14="http://schemas.microsoft.com/office/powerpoint/2010/main" val="798862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endParaRPr lang="it-IT" noProof="0" dirty="0"/>
          </a:p>
        </p:txBody>
      </p:sp>
      <p:sp>
        <p:nvSpPr>
          <p:cNvPr id="3" name="Segnaposto testo verticale 2"/>
          <p:cNvSpPr>
            <a:spLocks noGrp="1"/>
          </p:cNvSpPr>
          <p:nvPr>
            <p:ph type="body" orient="vert" idx="1" hasCustomPrompt="1"/>
          </p:nvPr>
        </p:nvSpPr>
        <p:spPr/>
        <p:txBody>
          <a:bodyPr vert="eaVert" rtlCol="0"/>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4" name="Segnaposto data 3"/>
          <p:cNvSpPr>
            <a:spLocks noGrp="1"/>
          </p:cNvSpPr>
          <p:nvPr>
            <p:ph type="dt" sz="half" idx="10"/>
          </p:nvPr>
        </p:nvSpPr>
        <p:spPr/>
        <p:txBody>
          <a:bodyPr rtlCol="0"/>
          <a:lstStyle>
            <a:lvl1pPr>
              <a:defRPr/>
            </a:lvl1pPr>
          </a:lstStyle>
          <a:p>
            <a:fld id="{C7734052-D933-4BCC-B6A5-48EFD76F7754}" type="datetime1">
              <a:rPr lang="it-IT" smtClean="0"/>
              <a:pPr/>
              <a:t>02/04/2021</a:t>
            </a:fld>
            <a:endParaRPr lang="it-IT" dirty="0"/>
          </a:p>
        </p:txBody>
      </p:sp>
      <p:sp>
        <p:nvSpPr>
          <p:cNvPr id="5" name="Segnaposto piè di pagina 4"/>
          <p:cNvSpPr>
            <a:spLocks noGrp="1"/>
          </p:cNvSpPr>
          <p:nvPr>
            <p:ph type="ftr" sz="quarter" idx="11"/>
          </p:nvPr>
        </p:nvSpPr>
        <p:spPr/>
        <p:txBody>
          <a:bodyPr rtlCol="0"/>
          <a:lstStyle/>
          <a:p>
            <a:pPr rtl="0"/>
            <a:endParaRPr lang="it-IT" noProof="0" dirty="0"/>
          </a:p>
        </p:txBody>
      </p:sp>
      <p:sp>
        <p:nvSpPr>
          <p:cNvPr id="6" name="Segnaposto numero diapositiva 5"/>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2477154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724900" y="457199"/>
            <a:ext cx="1943100" cy="5638801"/>
          </a:xfrm>
        </p:spPr>
        <p:txBody>
          <a:bodyPr vert="eaVert" rtlCol="0"/>
          <a:lstStyle/>
          <a:p>
            <a:pPr rtl="0"/>
            <a:r>
              <a:rPr lang="it-IT" noProof="0"/>
              <a:t>Fare clic per modificare lo stile del titolo dello schema</a:t>
            </a:r>
            <a:endParaRPr lang="it-IT" noProof="0" dirty="0"/>
          </a:p>
        </p:txBody>
      </p:sp>
      <p:sp>
        <p:nvSpPr>
          <p:cNvPr id="3" name="Segnaposto testo verticale 2"/>
          <p:cNvSpPr>
            <a:spLocks noGrp="1"/>
          </p:cNvSpPr>
          <p:nvPr>
            <p:ph type="body" orient="vert" idx="1" hasCustomPrompt="1"/>
          </p:nvPr>
        </p:nvSpPr>
        <p:spPr>
          <a:xfrm>
            <a:off x="1524000" y="457199"/>
            <a:ext cx="7048500" cy="5638801"/>
          </a:xfrm>
        </p:spPr>
        <p:txBody>
          <a:bodyPr vert="eaVert" rtlCol="0"/>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4" name="Segnaposto data 3"/>
          <p:cNvSpPr>
            <a:spLocks noGrp="1"/>
          </p:cNvSpPr>
          <p:nvPr>
            <p:ph type="dt" sz="half" idx="10"/>
          </p:nvPr>
        </p:nvSpPr>
        <p:spPr/>
        <p:txBody>
          <a:bodyPr rtlCol="0"/>
          <a:lstStyle>
            <a:lvl1pPr>
              <a:defRPr/>
            </a:lvl1pPr>
          </a:lstStyle>
          <a:p>
            <a:fld id="{F6CDBF89-191F-4BB6-A0A5-AE82CFBD06FA}" type="datetime1">
              <a:rPr lang="it-IT" smtClean="0"/>
              <a:pPr/>
              <a:t>02/04/2021</a:t>
            </a:fld>
            <a:endParaRPr lang="it-IT" dirty="0"/>
          </a:p>
        </p:txBody>
      </p:sp>
      <p:sp>
        <p:nvSpPr>
          <p:cNvPr id="5" name="Segnaposto piè di pagina 4"/>
          <p:cNvSpPr>
            <a:spLocks noGrp="1"/>
          </p:cNvSpPr>
          <p:nvPr>
            <p:ph type="ftr" sz="quarter" idx="11"/>
          </p:nvPr>
        </p:nvSpPr>
        <p:spPr/>
        <p:txBody>
          <a:bodyPr rtlCol="0"/>
          <a:lstStyle/>
          <a:p>
            <a:pPr rtl="0"/>
            <a:endParaRPr lang="it-IT" noProof="0" dirty="0"/>
          </a:p>
        </p:txBody>
      </p:sp>
      <p:sp>
        <p:nvSpPr>
          <p:cNvPr id="6" name="Segnaposto numero diapositiva 5"/>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2524635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endParaRPr lang="it-IT" noProof="0" dirty="0"/>
          </a:p>
        </p:txBody>
      </p:sp>
      <p:sp>
        <p:nvSpPr>
          <p:cNvPr id="3" name="Segnaposto contenuto 2"/>
          <p:cNvSpPr>
            <a:spLocks noGrp="1"/>
          </p:cNvSpPr>
          <p:nvPr>
            <p:ph idx="1" hasCustomPrompt="1"/>
          </p:nvPr>
        </p:nvSpPr>
        <p:spPr/>
        <p:txBody>
          <a:bodyPr rtlCol="0"/>
          <a:lstStyle>
            <a:lvl5pPr algn="l" rtl="0">
              <a:defRPr/>
            </a:lvl5pPr>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4" name="Segnaposto data 3"/>
          <p:cNvSpPr>
            <a:spLocks noGrp="1"/>
          </p:cNvSpPr>
          <p:nvPr>
            <p:ph type="dt" sz="half" idx="10"/>
          </p:nvPr>
        </p:nvSpPr>
        <p:spPr/>
        <p:txBody>
          <a:bodyPr rtlCol="0"/>
          <a:lstStyle>
            <a:lvl1pPr>
              <a:defRPr/>
            </a:lvl1pPr>
          </a:lstStyle>
          <a:p>
            <a:fld id="{68AB5625-64B4-460E-A6D9-369CE1012A9B}" type="datetime1">
              <a:rPr lang="it-IT" noProof="0" smtClean="0"/>
              <a:pPr/>
              <a:t>02/04/2021</a:t>
            </a:fld>
            <a:endParaRPr lang="it-IT" noProof="0" dirty="0"/>
          </a:p>
        </p:txBody>
      </p:sp>
      <p:sp>
        <p:nvSpPr>
          <p:cNvPr id="5" name="Segnaposto piè di pagina 4"/>
          <p:cNvSpPr>
            <a:spLocks noGrp="1"/>
          </p:cNvSpPr>
          <p:nvPr>
            <p:ph type="ftr" sz="quarter" idx="11"/>
          </p:nvPr>
        </p:nvSpPr>
        <p:spPr/>
        <p:txBody>
          <a:bodyPr rtlCol="0"/>
          <a:lstStyle/>
          <a:p>
            <a:pPr rtl="0"/>
            <a:endParaRPr lang="it-IT" noProof="0" dirty="0"/>
          </a:p>
        </p:txBody>
      </p:sp>
      <p:sp>
        <p:nvSpPr>
          <p:cNvPr id="6" name="Segnaposto numero diapositiva 5"/>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3112444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1524000" y="1828800"/>
            <a:ext cx="9144000" cy="2743200"/>
          </a:xfrm>
        </p:spPr>
        <p:txBody>
          <a:bodyPr rtlCol="0" anchor="b">
            <a:normAutofit/>
          </a:bodyPr>
          <a:lstStyle>
            <a:lvl1pPr algn="l" rtl="0">
              <a:defRPr sz="5400">
                <a:solidFill>
                  <a:schemeClr val="tx1"/>
                </a:solidFill>
              </a:defRPr>
            </a:lvl1pPr>
          </a:lstStyle>
          <a:p>
            <a:pPr rtl="0"/>
            <a:r>
              <a:rPr lang="it-IT" noProof="0"/>
              <a:t>Fare clic per modificare lo stile del titolo dello schema</a:t>
            </a:r>
            <a:endParaRPr lang="it-IT" noProof="0" dirty="0"/>
          </a:p>
        </p:txBody>
      </p:sp>
      <p:sp>
        <p:nvSpPr>
          <p:cNvPr id="3" name="Segnaposto testo 2"/>
          <p:cNvSpPr>
            <a:spLocks noGrp="1"/>
          </p:cNvSpPr>
          <p:nvPr>
            <p:ph type="body" idx="1" hasCustomPrompt="1"/>
          </p:nvPr>
        </p:nvSpPr>
        <p:spPr>
          <a:xfrm>
            <a:off x="1524000" y="4589463"/>
            <a:ext cx="9144000" cy="1506537"/>
          </a:xfrm>
        </p:spPr>
        <p:txBody>
          <a:bodyPr rtlCol="0">
            <a:normAutofit/>
          </a:bodyPr>
          <a:lstStyle>
            <a:lvl1pPr marL="0" indent="0" algn="l" rtl="0">
              <a:spcBef>
                <a:spcPts val="0"/>
              </a:spcBef>
              <a:buNone/>
              <a:defRPr sz="2000">
                <a:solidFill>
                  <a:schemeClr val="accent1"/>
                </a:solidFill>
                <a:latin typeface="+mj-lt"/>
              </a:defRPr>
            </a:lvl1pPr>
            <a:lvl2pPr marL="457200" indent="0" algn="l" rtl="0">
              <a:buNone/>
              <a:defRPr sz="2000"/>
            </a:lvl2pPr>
            <a:lvl3pPr marL="914400" indent="0" algn="l" rtl="0">
              <a:buNone/>
              <a:defRPr sz="1800"/>
            </a:lvl3pPr>
            <a:lvl4pPr marL="1371600" indent="0" algn="l" rtl="0">
              <a:buNone/>
              <a:defRPr sz="1600"/>
            </a:lvl4pPr>
            <a:lvl5pPr marL="1828800" indent="0" algn="l" rtl="0">
              <a:buNone/>
              <a:defRPr sz="1600"/>
            </a:lvl5pPr>
            <a:lvl6pPr marL="2286000" indent="0" algn="l" rtl="0">
              <a:buNone/>
              <a:defRPr sz="1600"/>
            </a:lvl6pPr>
            <a:lvl7pPr marL="2743200" indent="0" algn="l" rtl="0">
              <a:buNone/>
              <a:defRPr sz="1600"/>
            </a:lvl7pPr>
            <a:lvl8pPr marL="3200400" indent="0" algn="l" rtl="0">
              <a:buNone/>
              <a:defRPr sz="1600"/>
            </a:lvl8pPr>
            <a:lvl9pPr marL="3657600" indent="0" algn="l" rtl="0">
              <a:buNone/>
              <a:defRPr sz="1600"/>
            </a:lvl9pPr>
          </a:lstStyle>
          <a:p>
            <a:pPr lvl="0"/>
            <a:r>
              <a:rPr lang="it-IT" dirty="0"/>
              <a:t>Fare clic per modificare stili del testo dello schema</a:t>
            </a:r>
          </a:p>
        </p:txBody>
      </p:sp>
    </p:spTree>
    <p:extLst>
      <p:ext uri="{BB962C8B-B14F-4D97-AF65-F5344CB8AC3E}">
        <p14:creationId xmlns:p14="http://schemas.microsoft.com/office/powerpoint/2010/main" val="3506778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endParaRPr lang="it-IT" noProof="0" dirty="0"/>
          </a:p>
        </p:txBody>
      </p:sp>
      <p:sp>
        <p:nvSpPr>
          <p:cNvPr id="3" name="Segnaposto contenuto 2"/>
          <p:cNvSpPr>
            <a:spLocks noGrp="1"/>
          </p:cNvSpPr>
          <p:nvPr>
            <p:ph sz="half" idx="1" hasCustomPrompt="1"/>
          </p:nvPr>
        </p:nvSpPr>
        <p:spPr>
          <a:xfrm>
            <a:off x="1524000" y="1825625"/>
            <a:ext cx="4343400" cy="4270375"/>
          </a:xfrm>
        </p:spPr>
        <p:txBody>
          <a:bodyPr rtlCol="0">
            <a:normAutofit/>
          </a:bodyPr>
          <a:lstStyle>
            <a:lvl1pPr algn="l" rtl="0">
              <a:defRPr sz="2000"/>
            </a:lvl1pPr>
            <a:lvl2pPr algn="l" rtl="0">
              <a:defRPr sz="1800"/>
            </a:lvl2pPr>
            <a:lvl3pPr algn="l" rtl="0">
              <a:defRPr sz="1600"/>
            </a:lvl3pPr>
            <a:lvl4pPr algn="l" rtl="0">
              <a:defRPr sz="1400"/>
            </a:lvl4pPr>
            <a:lvl5pPr algn="l" rtl="0">
              <a:defRPr sz="1400"/>
            </a:lvl5pPr>
            <a:lvl6pPr algn="l" rtl="0">
              <a:defRPr sz="1400"/>
            </a:lvl6pPr>
            <a:lvl7pPr algn="l" rtl="0">
              <a:defRPr sz="1400"/>
            </a:lvl7pPr>
            <a:lvl8pPr algn="l" rtl="0">
              <a:defRPr sz="1400"/>
            </a:lvl8pPr>
            <a:lvl9pPr algn="l" rtl="0">
              <a:defRPr sz="1400"/>
            </a:lvl9pPr>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4" name="Segnaposto contenuto 3"/>
          <p:cNvSpPr>
            <a:spLocks noGrp="1"/>
          </p:cNvSpPr>
          <p:nvPr>
            <p:ph sz="half" idx="2" hasCustomPrompt="1"/>
          </p:nvPr>
        </p:nvSpPr>
        <p:spPr>
          <a:xfrm>
            <a:off x="6324600" y="1825625"/>
            <a:ext cx="4343400" cy="4270375"/>
          </a:xfrm>
        </p:spPr>
        <p:txBody>
          <a:bodyPr rtlCol="0">
            <a:normAutofit/>
          </a:bodyPr>
          <a:lstStyle>
            <a:lvl1pPr algn="l" rtl="0">
              <a:defRPr sz="2000"/>
            </a:lvl1pPr>
            <a:lvl2pPr algn="l" rtl="0">
              <a:defRPr sz="1800"/>
            </a:lvl2pPr>
            <a:lvl3pPr algn="l" rtl="0">
              <a:defRPr sz="1600"/>
            </a:lvl3pPr>
            <a:lvl4pPr algn="l" rtl="0">
              <a:defRPr sz="1400"/>
            </a:lvl4pPr>
            <a:lvl5pPr algn="l" rtl="0">
              <a:defRPr sz="1400"/>
            </a:lvl5pPr>
            <a:lvl6pPr algn="l" rtl="0">
              <a:defRPr sz="1400"/>
            </a:lvl6pPr>
            <a:lvl7pPr algn="l" rtl="0">
              <a:defRPr sz="1400"/>
            </a:lvl7pPr>
            <a:lvl8pPr algn="l" rtl="0">
              <a:defRPr sz="1400"/>
            </a:lvl8pPr>
            <a:lvl9pPr algn="l" rtl="0">
              <a:defRPr sz="1400"/>
            </a:lvl9pPr>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5" name="Segnaposto data 4"/>
          <p:cNvSpPr>
            <a:spLocks noGrp="1"/>
          </p:cNvSpPr>
          <p:nvPr>
            <p:ph type="dt" sz="half" idx="10"/>
          </p:nvPr>
        </p:nvSpPr>
        <p:spPr/>
        <p:txBody>
          <a:bodyPr rtlCol="0"/>
          <a:lstStyle>
            <a:lvl1pPr>
              <a:defRPr/>
            </a:lvl1pPr>
          </a:lstStyle>
          <a:p>
            <a:fld id="{AE3FD152-3CF4-4A12-82AF-D5B89DAE18A5}" type="datetime1">
              <a:rPr lang="it-IT" smtClean="0"/>
              <a:pPr/>
              <a:t>02/04/2021</a:t>
            </a:fld>
            <a:endParaRPr lang="it-IT" dirty="0"/>
          </a:p>
        </p:txBody>
      </p:sp>
      <p:sp>
        <p:nvSpPr>
          <p:cNvPr id="6" name="Segnaposto piè di pagina 5"/>
          <p:cNvSpPr>
            <a:spLocks noGrp="1"/>
          </p:cNvSpPr>
          <p:nvPr>
            <p:ph type="ftr" sz="quarter" idx="11"/>
          </p:nvPr>
        </p:nvSpPr>
        <p:spPr/>
        <p:txBody>
          <a:bodyPr rtlCol="0"/>
          <a:lstStyle/>
          <a:p>
            <a:pPr rtl="0"/>
            <a:endParaRPr lang="it-IT" noProof="0" dirty="0"/>
          </a:p>
        </p:txBody>
      </p:sp>
      <p:sp>
        <p:nvSpPr>
          <p:cNvPr id="7" name="Segnaposto numero diapositiva 6"/>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4044567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endParaRPr lang="it-IT" noProof="0" dirty="0"/>
          </a:p>
        </p:txBody>
      </p:sp>
      <p:sp>
        <p:nvSpPr>
          <p:cNvPr id="3" name="Segnaposto testo 2"/>
          <p:cNvSpPr>
            <a:spLocks noGrp="1"/>
          </p:cNvSpPr>
          <p:nvPr>
            <p:ph type="body" idx="1" hasCustomPrompt="1"/>
          </p:nvPr>
        </p:nvSpPr>
        <p:spPr>
          <a:xfrm>
            <a:off x="1527048" y="1828800"/>
            <a:ext cx="4343400" cy="685800"/>
          </a:xfrm>
        </p:spPr>
        <p:txBody>
          <a:bodyPr rtlCol="0" anchor="ctr">
            <a:normAutofit/>
          </a:bodyPr>
          <a:lstStyle>
            <a:lvl1pPr marL="0" indent="0" algn="l" rtl="0">
              <a:spcBef>
                <a:spcPts val="0"/>
              </a:spcBef>
              <a:buNone/>
              <a:defRPr sz="2200" b="0">
                <a:solidFill>
                  <a:schemeClr val="tx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a:r>
              <a:rPr lang="it-IT" dirty="0"/>
              <a:t>Fare clic per modificare stili del testo dello schema</a:t>
            </a:r>
          </a:p>
        </p:txBody>
      </p:sp>
      <p:sp>
        <p:nvSpPr>
          <p:cNvPr id="4" name="Segnaposto contenuto 3"/>
          <p:cNvSpPr>
            <a:spLocks noGrp="1"/>
          </p:cNvSpPr>
          <p:nvPr>
            <p:ph sz="half" idx="2" hasCustomPrompt="1"/>
          </p:nvPr>
        </p:nvSpPr>
        <p:spPr>
          <a:xfrm>
            <a:off x="1527048" y="2514600"/>
            <a:ext cx="4343400" cy="3581401"/>
          </a:xfrm>
        </p:spPr>
        <p:txBody>
          <a:bodyPr rtlCol="0">
            <a:normAutofit/>
          </a:bodyPr>
          <a:lstStyle>
            <a:lvl1pPr algn="l" rtl="0">
              <a:defRPr sz="2000"/>
            </a:lvl1pPr>
            <a:lvl2pPr algn="l" rtl="0">
              <a:defRPr sz="1800"/>
            </a:lvl2pPr>
            <a:lvl3pPr algn="l" rtl="0">
              <a:defRPr sz="1600"/>
            </a:lvl3pPr>
            <a:lvl4pPr algn="l" rtl="0">
              <a:defRPr sz="1400"/>
            </a:lvl4pPr>
            <a:lvl5pPr algn="l" rtl="0">
              <a:defRPr sz="1400"/>
            </a:lvl5pPr>
            <a:lvl6pPr algn="l" rtl="0">
              <a:defRPr sz="1400"/>
            </a:lvl6pPr>
            <a:lvl7pPr algn="l" rtl="0">
              <a:defRPr sz="1400"/>
            </a:lvl7pPr>
            <a:lvl8pPr algn="l" rtl="0">
              <a:defRPr sz="1400"/>
            </a:lvl8pPr>
            <a:lvl9pPr algn="l" rtl="0">
              <a:defRPr sz="1400"/>
            </a:lvl9pPr>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5" name="Segnaposto testo 4"/>
          <p:cNvSpPr>
            <a:spLocks noGrp="1"/>
          </p:cNvSpPr>
          <p:nvPr>
            <p:ph type="body" sz="quarter" idx="3" hasCustomPrompt="1"/>
          </p:nvPr>
        </p:nvSpPr>
        <p:spPr>
          <a:xfrm>
            <a:off x="6327648" y="1828800"/>
            <a:ext cx="4343400" cy="685800"/>
          </a:xfrm>
        </p:spPr>
        <p:txBody>
          <a:bodyPr rtlCol="0" anchor="ctr">
            <a:normAutofit/>
          </a:bodyPr>
          <a:lstStyle>
            <a:lvl1pPr marL="0" indent="0" algn="l" rtl="0">
              <a:spcBef>
                <a:spcPts val="0"/>
              </a:spcBef>
              <a:buNone/>
              <a:defRPr sz="2200" b="0">
                <a:solidFill>
                  <a:schemeClr val="tx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a:r>
              <a:rPr lang="it-IT" dirty="0"/>
              <a:t>Fare clic per modificare stili del testo dello schema</a:t>
            </a:r>
          </a:p>
        </p:txBody>
      </p:sp>
      <p:sp>
        <p:nvSpPr>
          <p:cNvPr id="6" name="Segnaposto contenuto 5"/>
          <p:cNvSpPr>
            <a:spLocks noGrp="1"/>
          </p:cNvSpPr>
          <p:nvPr>
            <p:ph sz="quarter" idx="4" hasCustomPrompt="1"/>
          </p:nvPr>
        </p:nvSpPr>
        <p:spPr>
          <a:xfrm>
            <a:off x="6327648" y="2514600"/>
            <a:ext cx="4343400" cy="3581401"/>
          </a:xfrm>
        </p:spPr>
        <p:txBody>
          <a:bodyPr rtlCol="0">
            <a:normAutofit/>
          </a:bodyPr>
          <a:lstStyle>
            <a:lvl1pPr algn="l" rtl="0">
              <a:defRPr sz="2000"/>
            </a:lvl1pPr>
            <a:lvl2pPr algn="l" rtl="0">
              <a:defRPr sz="1800"/>
            </a:lvl2pPr>
            <a:lvl3pPr algn="l" rtl="0">
              <a:defRPr sz="1600"/>
            </a:lvl3pPr>
            <a:lvl4pPr algn="l" rtl="0">
              <a:defRPr sz="1400"/>
            </a:lvl4pPr>
            <a:lvl5pPr algn="l" rtl="0">
              <a:defRPr sz="1400"/>
            </a:lvl5pPr>
            <a:lvl6pPr algn="l" rtl="0">
              <a:defRPr sz="1400"/>
            </a:lvl6pPr>
            <a:lvl7pPr algn="l" rtl="0">
              <a:defRPr sz="1400"/>
            </a:lvl7pPr>
            <a:lvl8pPr algn="l" rtl="0">
              <a:defRPr sz="1400"/>
            </a:lvl8pPr>
            <a:lvl9pPr algn="l" rtl="0">
              <a:defRPr sz="1400"/>
            </a:lvl9pPr>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7" name="Segnaposto data 6"/>
          <p:cNvSpPr>
            <a:spLocks noGrp="1"/>
          </p:cNvSpPr>
          <p:nvPr>
            <p:ph type="dt" sz="half" idx="10"/>
          </p:nvPr>
        </p:nvSpPr>
        <p:spPr/>
        <p:txBody>
          <a:bodyPr rtlCol="0"/>
          <a:lstStyle/>
          <a:p>
            <a:r>
              <a:rPr lang="it-IT" dirty="0"/>
              <a:t>​</a:t>
            </a:r>
            <a:fld id="{B973B550-EAE9-42BF-A7DE-AB698B003719}" type="datetime1">
              <a:rPr lang="it-IT" smtClean="0"/>
              <a:pPr/>
              <a:t>02/04/2021</a:t>
            </a:fld>
            <a:r>
              <a:rPr lang="it-IT" dirty="0"/>
              <a:t>​</a:t>
            </a:r>
          </a:p>
        </p:txBody>
      </p:sp>
      <p:sp>
        <p:nvSpPr>
          <p:cNvPr id="8" name="Segnaposto piè di pagina 7"/>
          <p:cNvSpPr>
            <a:spLocks noGrp="1"/>
          </p:cNvSpPr>
          <p:nvPr>
            <p:ph type="ftr" sz="quarter" idx="11"/>
          </p:nvPr>
        </p:nvSpPr>
        <p:spPr/>
        <p:txBody>
          <a:bodyPr rtlCol="0"/>
          <a:lstStyle/>
          <a:p>
            <a:pPr rtl="0"/>
            <a:endParaRPr lang="it-IT" noProof="0" dirty="0"/>
          </a:p>
        </p:txBody>
      </p:sp>
      <p:sp>
        <p:nvSpPr>
          <p:cNvPr id="9" name="Segnaposto numero diapositiva 8"/>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3397906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endParaRPr lang="it-IT" noProof="0" dirty="0"/>
          </a:p>
        </p:txBody>
      </p:sp>
      <p:sp>
        <p:nvSpPr>
          <p:cNvPr id="3" name="Segnaposto data 2"/>
          <p:cNvSpPr>
            <a:spLocks noGrp="1"/>
          </p:cNvSpPr>
          <p:nvPr>
            <p:ph type="dt" sz="half" idx="10"/>
          </p:nvPr>
        </p:nvSpPr>
        <p:spPr/>
        <p:txBody>
          <a:bodyPr rtlCol="0"/>
          <a:lstStyle>
            <a:lvl1pPr>
              <a:defRPr/>
            </a:lvl1pPr>
          </a:lstStyle>
          <a:p>
            <a:fld id="{45DBFB90-286B-4CDB-A537-E7766944BBAA}" type="datetime1">
              <a:rPr lang="it-IT" smtClean="0"/>
              <a:pPr/>
              <a:t>02/04/2021</a:t>
            </a:fld>
            <a:endParaRPr lang="it-IT" dirty="0"/>
          </a:p>
        </p:txBody>
      </p:sp>
      <p:sp>
        <p:nvSpPr>
          <p:cNvPr id="4" name="Segnaposto piè di pagina 3"/>
          <p:cNvSpPr>
            <a:spLocks noGrp="1"/>
          </p:cNvSpPr>
          <p:nvPr>
            <p:ph type="ftr" sz="quarter" idx="11"/>
          </p:nvPr>
        </p:nvSpPr>
        <p:spPr/>
        <p:txBody>
          <a:bodyPr rtlCol="0"/>
          <a:lstStyle/>
          <a:p>
            <a:pPr rtl="0"/>
            <a:endParaRPr lang="it-IT" noProof="0" dirty="0"/>
          </a:p>
        </p:txBody>
      </p:sp>
      <p:sp>
        <p:nvSpPr>
          <p:cNvPr id="5" name="Segnaposto numero diapositiva 4"/>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32389767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p:txBody>
          <a:bodyPr rtlCol="0"/>
          <a:lstStyle>
            <a:lvl1pPr>
              <a:defRPr/>
            </a:lvl1pPr>
          </a:lstStyle>
          <a:p>
            <a:fld id="{757A6CF1-12FE-4BE3-BB63-C2344989F7C5}" type="datetime1">
              <a:rPr lang="it-IT" smtClean="0"/>
              <a:pPr/>
              <a:t>02/04/2021</a:t>
            </a:fld>
            <a:endParaRPr lang="it-IT" dirty="0"/>
          </a:p>
        </p:txBody>
      </p:sp>
      <p:sp>
        <p:nvSpPr>
          <p:cNvPr id="3" name="Segnaposto piè di pagina 2"/>
          <p:cNvSpPr>
            <a:spLocks noGrp="1"/>
          </p:cNvSpPr>
          <p:nvPr>
            <p:ph type="ftr" sz="quarter" idx="11"/>
          </p:nvPr>
        </p:nvSpPr>
        <p:spPr/>
        <p:txBody>
          <a:bodyPr rtlCol="0"/>
          <a:lstStyle/>
          <a:p>
            <a:pPr rtl="0"/>
            <a:endParaRPr lang="it-IT" noProof="0" dirty="0"/>
          </a:p>
        </p:txBody>
      </p:sp>
      <p:sp>
        <p:nvSpPr>
          <p:cNvPr id="4" name="Segnaposto numero diapositiva 3"/>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2146817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002587" y="1600200"/>
            <a:ext cx="3122613" cy="1828800"/>
          </a:xfrm>
        </p:spPr>
        <p:txBody>
          <a:bodyPr rtlCol="0" anchor="b">
            <a:noAutofit/>
          </a:bodyPr>
          <a:lstStyle>
            <a:lvl1pPr algn="l" rtl="0">
              <a:defRPr sz="3200"/>
            </a:lvl1pPr>
          </a:lstStyle>
          <a:p>
            <a:pPr rtl="0"/>
            <a:r>
              <a:rPr lang="it-IT" noProof="0"/>
              <a:t>Fare clic per modificare lo stile del titolo dello schema</a:t>
            </a:r>
            <a:endParaRPr lang="it-IT" noProof="0" dirty="0"/>
          </a:p>
        </p:txBody>
      </p:sp>
      <p:sp>
        <p:nvSpPr>
          <p:cNvPr id="3" name="Segnaposto contenuto 2"/>
          <p:cNvSpPr>
            <a:spLocks noGrp="1"/>
          </p:cNvSpPr>
          <p:nvPr>
            <p:ph idx="1" hasCustomPrompt="1"/>
          </p:nvPr>
        </p:nvSpPr>
        <p:spPr>
          <a:xfrm>
            <a:off x="760412" y="762000"/>
            <a:ext cx="6400800" cy="5334000"/>
          </a:xfrm>
        </p:spPr>
        <p:txBody>
          <a:bodyPr rtlCol="0">
            <a:normAutofit/>
          </a:bodyPr>
          <a:lstStyle>
            <a:lvl1pPr algn="l" rtl="0">
              <a:defRPr sz="2000"/>
            </a:lvl1pPr>
            <a:lvl2pPr algn="l" rtl="0">
              <a:defRPr sz="1800"/>
            </a:lvl2pPr>
            <a:lvl3pPr algn="l" rtl="0">
              <a:defRPr sz="1600"/>
            </a:lvl3pPr>
            <a:lvl4pPr algn="l" rtl="0">
              <a:defRPr sz="1400"/>
            </a:lvl4pPr>
            <a:lvl5pPr algn="l" rtl="0">
              <a:defRPr sz="1400"/>
            </a:lvl5pPr>
            <a:lvl6pPr algn="l" rtl="0">
              <a:defRPr sz="1400"/>
            </a:lvl6pPr>
            <a:lvl7pPr algn="l" rtl="0">
              <a:defRPr sz="1400"/>
            </a:lvl7pPr>
            <a:lvl8pPr algn="l" rtl="0">
              <a:defRPr sz="1400"/>
            </a:lvl8pPr>
            <a:lvl9pPr algn="l" rtl="0">
              <a:defRPr sz="1400"/>
            </a:lvl9pPr>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4" name="Segnaposto testo 3"/>
          <p:cNvSpPr>
            <a:spLocks noGrp="1"/>
          </p:cNvSpPr>
          <p:nvPr>
            <p:ph type="body" sz="half" idx="2" hasCustomPrompt="1"/>
          </p:nvPr>
        </p:nvSpPr>
        <p:spPr>
          <a:xfrm>
            <a:off x="8001039" y="3429000"/>
            <a:ext cx="3124161" cy="1828800"/>
          </a:xfrm>
        </p:spPr>
        <p:txBody>
          <a:bodyPr rtlCol="0"/>
          <a:lstStyle>
            <a:lvl1pPr marL="0" indent="0" algn="l" rtl="0">
              <a:spcBef>
                <a:spcPts val="0"/>
              </a:spcBef>
              <a:buNone/>
              <a:defRPr sz="1600"/>
            </a:lvl1pPr>
            <a:lvl2pPr marL="457200" indent="0" algn="l" rtl="0">
              <a:buNone/>
              <a:defRPr sz="1400"/>
            </a:lvl2pPr>
            <a:lvl3pPr marL="914400" indent="0" algn="l" rtl="0">
              <a:buNone/>
              <a:defRPr sz="1200"/>
            </a:lvl3pPr>
            <a:lvl4pPr marL="1371600" indent="0" algn="l" rtl="0">
              <a:buNone/>
              <a:defRPr sz="1000"/>
            </a:lvl4pPr>
            <a:lvl5pPr marL="1828800" indent="0" algn="l" rtl="0">
              <a:buNone/>
              <a:defRPr sz="1000"/>
            </a:lvl5pPr>
            <a:lvl6pPr marL="2286000" indent="0" algn="l" rtl="0">
              <a:buNone/>
              <a:defRPr sz="1000"/>
            </a:lvl6pPr>
            <a:lvl7pPr marL="2743200" indent="0" algn="l" rtl="0">
              <a:buNone/>
              <a:defRPr sz="1000"/>
            </a:lvl7pPr>
            <a:lvl8pPr marL="3200400" indent="0" algn="l" rtl="0">
              <a:buNone/>
              <a:defRPr sz="1000"/>
            </a:lvl8pPr>
            <a:lvl9pPr marL="3657600" indent="0" algn="l" rtl="0">
              <a:buNone/>
              <a:defRPr sz="1000"/>
            </a:lvl9pPr>
          </a:lstStyle>
          <a:p>
            <a:pPr lvl="0"/>
            <a:r>
              <a:rPr lang="it-IT" dirty="0"/>
              <a:t>Fare clic per modificare stili del testo dello schema</a:t>
            </a:r>
          </a:p>
        </p:txBody>
      </p:sp>
      <p:sp>
        <p:nvSpPr>
          <p:cNvPr id="5" name="Segnaposto data 4"/>
          <p:cNvSpPr>
            <a:spLocks noGrp="1"/>
          </p:cNvSpPr>
          <p:nvPr>
            <p:ph type="dt" sz="half" idx="10"/>
          </p:nvPr>
        </p:nvSpPr>
        <p:spPr/>
        <p:txBody>
          <a:bodyPr rtlCol="0"/>
          <a:lstStyle>
            <a:lvl1pPr>
              <a:defRPr/>
            </a:lvl1pPr>
          </a:lstStyle>
          <a:p>
            <a:fld id="{552CC9C2-6E71-4474-A4C0-C6B34CDA8882}" type="datetime1">
              <a:rPr lang="it-IT" smtClean="0"/>
              <a:pPr/>
              <a:t>02/04/2021</a:t>
            </a:fld>
            <a:endParaRPr lang="it-IT" dirty="0"/>
          </a:p>
        </p:txBody>
      </p:sp>
      <p:sp>
        <p:nvSpPr>
          <p:cNvPr id="6" name="Segnaposto piè di pagina 5"/>
          <p:cNvSpPr>
            <a:spLocks noGrp="1"/>
          </p:cNvSpPr>
          <p:nvPr>
            <p:ph type="ftr" sz="quarter" idx="11"/>
          </p:nvPr>
        </p:nvSpPr>
        <p:spPr/>
        <p:txBody>
          <a:bodyPr rtlCol="0"/>
          <a:lstStyle/>
          <a:p>
            <a:pPr rtl="0"/>
            <a:endParaRPr lang="it-IT" noProof="0" dirty="0"/>
          </a:p>
        </p:txBody>
      </p:sp>
      <p:sp>
        <p:nvSpPr>
          <p:cNvPr id="7" name="Segnaposto numero diapositiva 6"/>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1667374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8" name="Rettangolo 7"/>
          <p:cNvSpPr/>
          <p:nvPr userDrawn="1"/>
        </p:nvSpPr>
        <p:spPr bwMode="blackWhite">
          <a:xfrm>
            <a:off x="644091" y="640080"/>
            <a:ext cx="6675120" cy="5577840"/>
          </a:xfrm>
          <a:prstGeom prst="rect">
            <a:avLst/>
          </a:prstGeom>
          <a:solidFill>
            <a:srgbClr val="000000"/>
          </a:solidFill>
          <a:ln w="1016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600" noProof="0" dirty="0"/>
          </a:p>
        </p:txBody>
      </p:sp>
      <p:sp>
        <p:nvSpPr>
          <p:cNvPr id="2" name="Titolo 1"/>
          <p:cNvSpPr>
            <a:spLocks noGrp="1"/>
          </p:cNvSpPr>
          <p:nvPr>
            <p:ph type="title"/>
          </p:nvPr>
        </p:nvSpPr>
        <p:spPr>
          <a:xfrm>
            <a:off x="7997952" y="1600200"/>
            <a:ext cx="3127248" cy="1828800"/>
          </a:xfrm>
        </p:spPr>
        <p:txBody>
          <a:bodyPr rtlCol="0" anchor="b">
            <a:noAutofit/>
          </a:bodyPr>
          <a:lstStyle>
            <a:lvl1pPr algn="l" rtl="0">
              <a:defRPr sz="3200"/>
            </a:lvl1pPr>
          </a:lstStyle>
          <a:p>
            <a:pPr rtl="0"/>
            <a:r>
              <a:rPr lang="it-IT" noProof="0"/>
              <a:t>Fare clic per modificare lo stile del titolo dello schema</a:t>
            </a:r>
            <a:endParaRPr lang="it-IT" noProof="0" dirty="0"/>
          </a:p>
        </p:txBody>
      </p:sp>
      <p:sp>
        <p:nvSpPr>
          <p:cNvPr id="3" name="Segnaposto immagine 2"/>
          <p:cNvSpPr>
            <a:spLocks noGrp="1"/>
          </p:cNvSpPr>
          <p:nvPr>
            <p:ph type="pic" idx="1"/>
          </p:nvPr>
        </p:nvSpPr>
        <p:spPr>
          <a:xfrm>
            <a:off x="781251" y="777240"/>
            <a:ext cx="6400800" cy="5303520"/>
          </a:xfrm>
        </p:spPr>
        <p:txBody>
          <a:bodyPr tIns="457200" rtlCol="0">
            <a:normAutofit/>
          </a:bodyPr>
          <a:lstStyle>
            <a:lvl1pPr marL="0" indent="0" algn="ctr" rtl="0">
              <a:buNone/>
              <a:defRPr sz="2000"/>
            </a:lvl1pPr>
            <a:lvl2pPr marL="457200" indent="0" algn="l" rtl="0">
              <a:buNone/>
              <a:defRPr sz="2800"/>
            </a:lvl2pPr>
            <a:lvl3pPr marL="914400" indent="0" algn="l" rtl="0">
              <a:buNone/>
              <a:defRPr sz="2400"/>
            </a:lvl3pPr>
            <a:lvl4pPr marL="1371600" indent="0" algn="l" rtl="0">
              <a:buNone/>
              <a:defRPr sz="2000"/>
            </a:lvl4pPr>
            <a:lvl5pPr marL="1828800" indent="0" algn="l" rtl="0">
              <a:buNone/>
              <a:defRPr sz="2000"/>
            </a:lvl5pPr>
            <a:lvl6pPr marL="2286000" indent="0" algn="l" rtl="0">
              <a:buNone/>
              <a:defRPr sz="2000"/>
            </a:lvl6pPr>
            <a:lvl7pPr marL="2743200" indent="0" algn="l" rtl="0">
              <a:buNone/>
              <a:defRPr sz="2000"/>
            </a:lvl7pPr>
            <a:lvl8pPr marL="3200400" indent="0" algn="l" rtl="0">
              <a:buNone/>
              <a:defRPr sz="2000"/>
            </a:lvl8pPr>
            <a:lvl9pPr marL="3657600" indent="0" algn="l" rtl="0">
              <a:buNone/>
              <a:defRPr sz="2000"/>
            </a:lvl9pPr>
          </a:lstStyle>
          <a:p>
            <a:pPr rtl="0"/>
            <a:r>
              <a:rPr lang="it-IT" noProof="0"/>
              <a:t>Fare clic sull'icona per inserire un'immagine</a:t>
            </a:r>
            <a:endParaRPr lang="it-IT" noProof="0" dirty="0"/>
          </a:p>
        </p:txBody>
      </p:sp>
      <p:sp>
        <p:nvSpPr>
          <p:cNvPr id="4" name="Segnaposto testo 3"/>
          <p:cNvSpPr>
            <a:spLocks noGrp="1"/>
          </p:cNvSpPr>
          <p:nvPr>
            <p:ph type="body" sz="half" idx="2" hasCustomPrompt="1"/>
          </p:nvPr>
        </p:nvSpPr>
        <p:spPr>
          <a:xfrm>
            <a:off x="7997952" y="3429000"/>
            <a:ext cx="3127248" cy="1828800"/>
          </a:xfrm>
        </p:spPr>
        <p:txBody>
          <a:bodyPr rtlCol="0"/>
          <a:lstStyle>
            <a:lvl1pPr marL="0" indent="0" algn="l" rtl="0">
              <a:spcBef>
                <a:spcPts val="0"/>
              </a:spcBef>
              <a:buNone/>
              <a:defRPr sz="1600"/>
            </a:lvl1pPr>
            <a:lvl2pPr marL="457200" indent="0" algn="l" rtl="0">
              <a:buNone/>
              <a:defRPr sz="1400"/>
            </a:lvl2pPr>
            <a:lvl3pPr marL="914400" indent="0" algn="l" rtl="0">
              <a:buNone/>
              <a:defRPr sz="1200"/>
            </a:lvl3pPr>
            <a:lvl4pPr marL="1371600" indent="0" algn="l" rtl="0">
              <a:buNone/>
              <a:defRPr sz="1000"/>
            </a:lvl4pPr>
            <a:lvl5pPr marL="1828800" indent="0" algn="l" rtl="0">
              <a:buNone/>
              <a:defRPr sz="1000"/>
            </a:lvl5pPr>
            <a:lvl6pPr marL="2286000" indent="0" algn="l" rtl="0">
              <a:buNone/>
              <a:defRPr sz="1000"/>
            </a:lvl6pPr>
            <a:lvl7pPr marL="2743200" indent="0" algn="l" rtl="0">
              <a:buNone/>
              <a:defRPr sz="1000"/>
            </a:lvl7pPr>
            <a:lvl8pPr marL="3200400" indent="0" algn="l" rtl="0">
              <a:buNone/>
              <a:defRPr sz="1000"/>
            </a:lvl8pPr>
            <a:lvl9pPr marL="3657600" indent="0" algn="l" rtl="0">
              <a:buNone/>
              <a:defRPr sz="1000"/>
            </a:lvl9pPr>
          </a:lstStyle>
          <a:p>
            <a:pPr lvl="0"/>
            <a:r>
              <a:rPr lang="it-IT" dirty="0"/>
              <a:t>Fare clic per modificare stili del testo dello schema</a:t>
            </a:r>
          </a:p>
        </p:txBody>
      </p:sp>
      <p:sp>
        <p:nvSpPr>
          <p:cNvPr id="5" name="Segnaposto data 4"/>
          <p:cNvSpPr>
            <a:spLocks noGrp="1"/>
          </p:cNvSpPr>
          <p:nvPr>
            <p:ph type="dt" sz="half" idx="10"/>
          </p:nvPr>
        </p:nvSpPr>
        <p:spPr/>
        <p:txBody>
          <a:bodyPr rtlCol="0"/>
          <a:lstStyle>
            <a:lvl1pPr>
              <a:defRPr/>
            </a:lvl1pPr>
          </a:lstStyle>
          <a:p>
            <a:fld id="{7B83B478-ACB0-4EE2-AD22-6C44567486AE}" type="datetime1">
              <a:rPr lang="it-IT" smtClean="0"/>
              <a:pPr/>
              <a:t>02/04/2021</a:t>
            </a:fld>
            <a:endParaRPr lang="it-IT" dirty="0"/>
          </a:p>
        </p:txBody>
      </p:sp>
      <p:sp>
        <p:nvSpPr>
          <p:cNvPr id="6" name="Segnaposto piè di pagina 5"/>
          <p:cNvSpPr>
            <a:spLocks noGrp="1"/>
          </p:cNvSpPr>
          <p:nvPr>
            <p:ph type="ftr" sz="quarter" idx="11"/>
          </p:nvPr>
        </p:nvSpPr>
        <p:spPr/>
        <p:txBody>
          <a:bodyPr rtlCol="0"/>
          <a:lstStyle/>
          <a:p>
            <a:pPr rtl="0"/>
            <a:endParaRPr lang="it-IT" noProof="0" dirty="0"/>
          </a:p>
        </p:txBody>
      </p:sp>
      <p:sp>
        <p:nvSpPr>
          <p:cNvPr id="7" name="Segnaposto numero diapositiva 6"/>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2977249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1524000" y="457200"/>
            <a:ext cx="9144000" cy="1143000"/>
          </a:xfrm>
          <a:prstGeom prst="rect">
            <a:avLst/>
          </a:prstGeom>
        </p:spPr>
        <p:txBody>
          <a:bodyPr vert="horz" lIns="91440" tIns="45720" rIns="91440" bIns="45720" rtlCol="0" anchor="b">
            <a:normAutofit/>
          </a:bodyPr>
          <a:lstStyle/>
          <a:p>
            <a:pPr rtl="0"/>
            <a:r>
              <a:rPr lang="it-IT" noProof="0" dirty="0"/>
              <a:t>Fare clic per modificare lo stile del titolo</a:t>
            </a:r>
          </a:p>
        </p:txBody>
      </p:sp>
      <p:sp>
        <p:nvSpPr>
          <p:cNvPr id="3" name="Segnaposto testo 2"/>
          <p:cNvSpPr>
            <a:spLocks noGrp="1"/>
          </p:cNvSpPr>
          <p:nvPr>
            <p:ph type="body" idx="1"/>
          </p:nvPr>
        </p:nvSpPr>
        <p:spPr>
          <a:xfrm>
            <a:off x="1524000" y="1828800"/>
            <a:ext cx="9144000" cy="4267200"/>
          </a:xfrm>
          <a:prstGeom prst="rect">
            <a:avLst/>
          </a:prstGeom>
        </p:spPr>
        <p:txBody>
          <a:bodyPr vert="horz" lIns="91440" tIns="45720" rIns="91440" bIns="45720" rtlCol="0">
            <a:normAutofit/>
          </a:bodyPr>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4" name="Segnaposto data 3"/>
          <p:cNvSpPr>
            <a:spLocks noGrp="1"/>
          </p:cNvSpPr>
          <p:nvPr>
            <p:ph type="dt" sz="half" idx="2"/>
          </p:nvPr>
        </p:nvSpPr>
        <p:spPr>
          <a:xfrm>
            <a:off x="8610600" y="6362700"/>
            <a:ext cx="990600" cy="257176"/>
          </a:xfrm>
          <a:prstGeom prst="rect">
            <a:avLst/>
          </a:prstGeom>
        </p:spPr>
        <p:txBody>
          <a:bodyPr vert="horz" lIns="91440" tIns="45720" rIns="91440" bIns="45720" rtlCol="0" anchor="ctr"/>
          <a:lstStyle>
            <a:lvl1pPr algn="r" rtl="0">
              <a:defRPr sz="800">
                <a:solidFill>
                  <a:schemeClr val="tx1">
                    <a:lumMod val="85000"/>
                  </a:schemeClr>
                </a:solidFill>
              </a:defRPr>
            </a:lvl1pPr>
          </a:lstStyle>
          <a:p>
            <a:fld id="{856CDCEB-3746-40FA-A774-AE430F8D6A09}" type="datetime1">
              <a:rPr lang="it-IT" smtClean="0"/>
              <a:pPr/>
              <a:t>02/04/2021</a:t>
            </a:fld>
            <a:endParaRPr lang="it-IT" dirty="0"/>
          </a:p>
        </p:txBody>
      </p:sp>
      <p:sp>
        <p:nvSpPr>
          <p:cNvPr id="5" name="Segnaposto piè di pagina 4"/>
          <p:cNvSpPr>
            <a:spLocks noGrp="1"/>
          </p:cNvSpPr>
          <p:nvPr>
            <p:ph type="ftr" sz="quarter" idx="3"/>
          </p:nvPr>
        </p:nvSpPr>
        <p:spPr>
          <a:xfrm>
            <a:off x="1524000" y="6362700"/>
            <a:ext cx="6881553" cy="257176"/>
          </a:xfrm>
          <a:prstGeom prst="rect">
            <a:avLst/>
          </a:prstGeom>
        </p:spPr>
        <p:txBody>
          <a:bodyPr vert="horz" lIns="91440" tIns="45720" rIns="91440" bIns="45720" rtlCol="0" anchor="ctr"/>
          <a:lstStyle>
            <a:lvl1pPr algn="l" rtl="0">
              <a:defRPr sz="800">
                <a:solidFill>
                  <a:schemeClr val="tx1">
                    <a:lumMod val="85000"/>
                  </a:schemeClr>
                </a:solidFill>
              </a:defRPr>
            </a:lvl1pPr>
          </a:lstStyle>
          <a:p>
            <a:pPr rtl="0"/>
            <a:endParaRPr lang="it-IT" noProof="0" dirty="0"/>
          </a:p>
        </p:txBody>
      </p:sp>
      <p:sp>
        <p:nvSpPr>
          <p:cNvPr id="6" name="Segnaposto numero diapositiva 5"/>
          <p:cNvSpPr>
            <a:spLocks noGrp="1"/>
          </p:cNvSpPr>
          <p:nvPr>
            <p:ph type="sldNum" sz="quarter" idx="4"/>
          </p:nvPr>
        </p:nvSpPr>
        <p:spPr>
          <a:xfrm>
            <a:off x="9829800" y="6362700"/>
            <a:ext cx="838200" cy="257176"/>
          </a:xfrm>
          <a:prstGeom prst="rect">
            <a:avLst/>
          </a:prstGeom>
        </p:spPr>
        <p:txBody>
          <a:bodyPr vert="horz" lIns="91440" tIns="45720" rIns="91440" bIns="45720" rtlCol="0" anchor="ctr"/>
          <a:lstStyle>
            <a:lvl1pPr algn="r" rtl="0">
              <a:defRPr sz="800">
                <a:solidFill>
                  <a:schemeClr val="tx1">
                    <a:lumMod val="85000"/>
                  </a:schemeClr>
                </a:solidFill>
              </a:defRPr>
            </a:lvl1pPr>
          </a:lstStyle>
          <a:p>
            <a:fld id="{E31375A4-56A4-47D6-9801-1991572033F7}" type="slidenum">
              <a:rPr lang="it-IT" smtClean="0"/>
              <a:pPr/>
              <a:t>‹N›</a:t>
            </a:fld>
            <a:endParaRPr lang="it-IT" dirty="0"/>
          </a:p>
        </p:txBody>
      </p:sp>
    </p:spTree>
    <p:extLst>
      <p:ext uri="{BB962C8B-B14F-4D97-AF65-F5344CB8AC3E}">
        <p14:creationId xmlns:p14="http://schemas.microsoft.com/office/powerpoint/2010/main" val="194325986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lumMod val="85000"/>
            </a:schemeClr>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lumMod val="85000"/>
            </a:schemeClr>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lumMod val="85000"/>
            </a:schemeClr>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4pPr>
      <a:lvl5pPr marL="150876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5pPr>
      <a:lvl6pPr marL="17830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0574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317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6060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rtlCol="0"/>
          <a:lstStyle/>
          <a:p>
            <a:pPr rtl="0"/>
            <a:r>
              <a:rPr lang="it-IT" dirty="0"/>
              <a:t>Total cost of ownership</a:t>
            </a:r>
          </a:p>
        </p:txBody>
      </p:sp>
      <p:sp>
        <p:nvSpPr>
          <p:cNvPr id="3" name="Sottotitolo 2"/>
          <p:cNvSpPr>
            <a:spLocks noGrp="1"/>
          </p:cNvSpPr>
          <p:nvPr>
            <p:ph type="subTitle" idx="1"/>
          </p:nvPr>
        </p:nvSpPr>
        <p:spPr/>
        <p:txBody>
          <a:bodyPr rtlCol="0"/>
          <a:lstStyle/>
          <a:p>
            <a:pPr rtl="0"/>
            <a:r>
              <a:rPr lang="en-US" dirty="0"/>
              <a:t>Provided over 5 years’ time window for the platforms x86 and </a:t>
            </a:r>
            <a:r>
              <a:rPr lang="en-US" dirty="0" err="1"/>
              <a:t>LinuxONE</a:t>
            </a:r>
            <a:endParaRPr lang="it-IT" dirty="0"/>
          </a:p>
        </p:txBody>
      </p:sp>
    </p:spTree>
    <p:extLst>
      <p:ext uri="{BB962C8B-B14F-4D97-AF65-F5344CB8AC3E}">
        <p14:creationId xmlns:p14="http://schemas.microsoft.com/office/powerpoint/2010/main" val="242453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olo 12"/>
          <p:cNvSpPr>
            <a:spLocks noGrp="1"/>
          </p:cNvSpPr>
          <p:nvPr>
            <p:ph type="title"/>
          </p:nvPr>
        </p:nvSpPr>
        <p:spPr>
          <a:xfrm>
            <a:off x="1044799" y="2223887"/>
            <a:ext cx="4248472" cy="1342708"/>
          </a:xfrm>
        </p:spPr>
        <p:txBody>
          <a:bodyPr rtlCol="0">
            <a:normAutofit/>
          </a:bodyPr>
          <a:lstStyle/>
          <a:p>
            <a:pPr rtl="0"/>
            <a:r>
              <a:rPr lang="en-US" sz="2800" dirty="0"/>
              <a:t>Every CC transaction has to be approved by checking: </a:t>
            </a:r>
            <a:endParaRPr lang="it-IT" sz="2800" dirty="0"/>
          </a:p>
        </p:txBody>
      </p:sp>
      <p:sp>
        <p:nvSpPr>
          <p:cNvPr id="14" name="Segnaposto contenuto 13"/>
          <p:cNvSpPr>
            <a:spLocks noGrp="1"/>
          </p:cNvSpPr>
          <p:nvPr>
            <p:ph idx="1"/>
          </p:nvPr>
        </p:nvSpPr>
        <p:spPr>
          <a:xfrm>
            <a:off x="5375920" y="2132856"/>
            <a:ext cx="6106988" cy="2988333"/>
          </a:xfrm>
        </p:spPr>
        <p:txBody>
          <a:bodyPr rtlCol="0">
            <a:normAutofit/>
          </a:bodyPr>
          <a:lstStyle/>
          <a:p>
            <a:pPr rtl="0"/>
            <a:r>
              <a:rPr lang="en-US" dirty="0"/>
              <a:t>The CC is valid </a:t>
            </a:r>
          </a:p>
          <a:p>
            <a:pPr rtl="0"/>
            <a:r>
              <a:rPr lang="en-US" dirty="0"/>
              <a:t>The POS is valid </a:t>
            </a:r>
          </a:p>
          <a:p>
            <a:pPr rtl="0"/>
            <a:r>
              <a:rPr lang="en-US" dirty="0"/>
              <a:t>The money amount is valid (for single transaction and for other limits such as monthly or daily limits)</a:t>
            </a:r>
          </a:p>
          <a:p>
            <a:pPr rtl="0"/>
            <a:r>
              <a:rPr lang="en-US" dirty="0"/>
              <a:t>If transaction is suspect</a:t>
            </a:r>
          </a:p>
          <a:p>
            <a:pPr rtl="0"/>
            <a:r>
              <a:rPr lang="en-US" dirty="0"/>
              <a:t>If the POS type requires a second identification step</a:t>
            </a:r>
          </a:p>
        </p:txBody>
      </p:sp>
      <p:sp>
        <p:nvSpPr>
          <p:cNvPr id="6" name="Segnaposto contenuto 13">
            <a:extLst>
              <a:ext uri="{FF2B5EF4-FFF2-40B4-BE49-F238E27FC236}">
                <a16:creationId xmlns:a16="http://schemas.microsoft.com/office/drawing/2014/main" id="{FF71391D-9D54-4601-9C1F-A2792A1736EF}"/>
              </a:ext>
            </a:extLst>
          </p:cNvPr>
          <p:cNvSpPr txBox="1">
            <a:spLocks/>
          </p:cNvSpPr>
          <p:nvPr/>
        </p:nvSpPr>
        <p:spPr>
          <a:xfrm>
            <a:off x="866850" y="5532991"/>
            <a:ext cx="10945216" cy="97210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lumMod val="85000"/>
                  </a:schemeClr>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lumMod val="85000"/>
                  </a:schemeClr>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lumMod val="85000"/>
                  </a:schemeClr>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4pPr>
            <a:lvl5pPr marL="150876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5pPr>
            <a:lvl6pPr marL="17830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0574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317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6060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9pPr>
          </a:lstStyle>
          <a:p>
            <a:pPr marL="0" indent="0">
              <a:spcBef>
                <a:spcPts val="1400"/>
              </a:spcBef>
              <a:buNone/>
            </a:pPr>
            <a:r>
              <a:rPr lang="en-US" sz="2200" dirty="0"/>
              <a:t>If all above is Ok, the transaction is successfully completed.	</a:t>
            </a:r>
          </a:p>
          <a:p>
            <a:pPr marL="0" indent="0">
              <a:spcBef>
                <a:spcPts val="1400"/>
              </a:spcBef>
              <a:buNone/>
            </a:pPr>
            <a:r>
              <a:rPr lang="en-US" sz="2200" dirty="0"/>
              <a:t>Otherwise, the attempt is aborted.</a:t>
            </a:r>
          </a:p>
          <a:p>
            <a:endParaRPr lang="it-IT" dirty="0"/>
          </a:p>
        </p:txBody>
      </p:sp>
      <p:sp>
        <p:nvSpPr>
          <p:cNvPr id="8" name="Titolo 1">
            <a:extLst>
              <a:ext uri="{FF2B5EF4-FFF2-40B4-BE49-F238E27FC236}">
                <a16:creationId xmlns:a16="http://schemas.microsoft.com/office/drawing/2014/main" id="{82C0EF71-5CBE-48A6-8CF1-9C899CEC2A21}"/>
              </a:ext>
            </a:extLst>
          </p:cNvPr>
          <p:cNvSpPr txBox="1">
            <a:spLocks/>
          </p:cNvSpPr>
          <p:nvPr/>
        </p:nvSpPr>
        <p:spPr>
          <a:xfrm>
            <a:off x="1055440" y="457200"/>
            <a:ext cx="9721080" cy="11430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a:lstStyle>
          <a:p>
            <a:r>
              <a:rPr lang="en-US" sz="3600" dirty="0"/>
              <a:t>Use case: Credit Card (CC) Transaction for a Bank</a:t>
            </a:r>
            <a:endParaRPr lang="it-IT" sz="3600" dirty="0"/>
          </a:p>
        </p:txBody>
      </p:sp>
    </p:spTree>
    <p:extLst>
      <p:ext uri="{BB962C8B-B14F-4D97-AF65-F5344CB8AC3E}">
        <p14:creationId xmlns:p14="http://schemas.microsoft.com/office/powerpoint/2010/main" val="3042826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4">
                                            <p:txEl>
                                              <p:pRg st="0" end="0"/>
                                            </p:txEl>
                                          </p:spTgt>
                                        </p:tgtEl>
                                        <p:attrNameLst>
                                          <p:attrName>style.visibility</p:attrName>
                                        </p:attrNameLst>
                                      </p:cBhvr>
                                      <p:to>
                                        <p:strVal val="visible"/>
                                      </p:to>
                                    </p:set>
                                    <p:animEffect transition="in" filter="fade">
                                      <p:cBhvr>
                                        <p:cTn id="17" dur="500"/>
                                        <p:tgtEl>
                                          <p:spTgt spid="1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xEl>
                                              <p:pRg st="1" end="1"/>
                                            </p:txEl>
                                          </p:spTgt>
                                        </p:tgtEl>
                                        <p:attrNameLst>
                                          <p:attrName>style.visibility</p:attrName>
                                        </p:attrNameLst>
                                      </p:cBhvr>
                                      <p:to>
                                        <p:strVal val="visible"/>
                                      </p:to>
                                    </p:set>
                                    <p:animEffect transition="in" filter="fade">
                                      <p:cBhvr>
                                        <p:cTn id="22" dur="500"/>
                                        <p:tgtEl>
                                          <p:spTgt spid="14">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4">
                                            <p:txEl>
                                              <p:pRg st="2" end="2"/>
                                            </p:txEl>
                                          </p:spTgt>
                                        </p:tgtEl>
                                        <p:attrNameLst>
                                          <p:attrName>style.visibility</p:attrName>
                                        </p:attrNameLst>
                                      </p:cBhvr>
                                      <p:to>
                                        <p:strVal val="visible"/>
                                      </p:to>
                                    </p:set>
                                    <p:animEffect transition="in" filter="fade">
                                      <p:cBhvr>
                                        <p:cTn id="27" dur="500"/>
                                        <p:tgtEl>
                                          <p:spTgt spid="14">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4">
                                            <p:txEl>
                                              <p:pRg st="3" end="3"/>
                                            </p:txEl>
                                          </p:spTgt>
                                        </p:tgtEl>
                                        <p:attrNameLst>
                                          <p:attrName>style.visibility</p:attrName>
                                        </p:attrNameLst>
                                      </p:cBhvr>
                                      <p:to>
                                        <p:strVal val="visible"/>
                                      </p:to>
                                    </p:set>
                                    <p:animEffect transition="in" filter="fade">
                                      <p:cBhvr>
                                        <p:cTn id="32" dur="500"/>
                                        <p:tgtEl>
                                          <p:spTgt spid="14">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4">
                                            <p:txEl>
                                              <p:pRg st="4" end="4"/>
                                            </p:txEl>
                                          </p:spTgt>
                                        </p:tgtEl>
                                        <p:attrNameLst>
                                          <p:attrName>style.visibility</p:attrName>
                                        </p:attrNameLst>
                                      </p:cBhvr>
                                      <p:to>
                                        <p:strVal val="visible"/>
                                      </p:to>
                                    </p:set>
                                    <p:animEffect transition="in" filter="fade">
                                      <p:cBhvr>
                                        <p:cTn id="37" dur="500"/>
                                        <p:tgtEl>
                                          <p:spTgt spid="14">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fade">
                                      <p:cBhvr>
                                        <p:cTn id="4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build="p"/>
      <p:bldP spid="6"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1199456" y="324391"/>
            <a:ext cx="9972600" cy="739552"/>
          </a:xfrm>
        </p:spPr>
        <p:txBody>
          <a:bodyPr rtlCol="0"/>
          <a:lstStyle/>
          <a:p>
            <a:pPr algn="ctr" rtl="0"/>
            <a:r>
              <a:rPr lang="it-IT" dirty="0" err="1"/>
              <a:t>Sizing</a:t>
            </a:r>
            <a:r>
              <a:rPr lang="it-IT" dirty="0"/>
              <a:t> of the </a:t>
            </a:r>
            <a:r>
              <a:rPr lang="it-IT" dirty="0" err="1"/>
              <a:t>Platforms</a:t>
            </a:r>
            <a:endParaRPr lang="it-IT" dirty="0"/>
          </a:p>
        </p:txBody>
      </p:sp>
      <p:pic>
        <p:nvPicPr>
          <p:cNvPr id="11" name="Immagine 10">
            <a:extLst>
              <a:ext uri="{FF2B5EF4-FFF2-40B4-BE49-F238E27FC236}">
                <a16:creationId xmlns:a16="http://schemas.microsoft.com/office/drawing/2014/main" id="{42AF8208-D002-49A5-85CD-F81A9D38B56D}"/>
              </a:ext>
            </a:extLst>
          </p:cNvPr>
          <p:cNvPicPr>
            <a:picLocks noChangeAspect="1"/>
          </p:cNvPicPr>
          <p:nvPr/>
        </p:nvPicPr>
        <p:blipFill>
          <a:blip r:embed="rId2"/>
          <a:stretch>
            <a:fillRect/>
          </a:stretch>
        </p:blipFill>
        <p:spPr>
          <a:xfrm>
            <a:off x="119336" y="1252229"/>
            <a:ext cx="11953328" cy="1800199"/>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pic>
      <p:sp>
        <p:nvSpPr>
          <p:cNvPr id="15" name="Segnaposto contenuto 13">
            <a:extLst>
              <a:ext uri="{FF2B5EF4-FFF2-40B4-BE49-F238E27FC236}">
                <a16:creationId xmlns:a16="http://schemas.microsoft.com/office/drawing/2014/main" id="{57E2BE52-C945-4898-B7B8-7D13FE19E477}"/>
              </a:ext>
            </a:extLst>
          </p:cNvPr>
          <p:cNvSpPr>
            <a:spLocks noGrp="1"/>
          </p:cNvSpPr>
          <p:nvPr>
            <p:ph idx="1"/>
          </p:nvPr>
        </p:nvSpPr>
        <p:spPr>
          <a:xfrm>
            <a:off x="191344" y="3429000"/>
            <a:ext cx="8208912" cy="3312368"/>
          </a:xfrm>
        </p:spPr>
        <p:txBody>
          <a:bodyPr rtlCol="0">
            <a:normAutofit fontScale="92500" lnSpcReduction="10000"/>
          </a:bodyPr>
          <a:lstStyle/>
          <a:p>
            <a:pPr marL="0" indent="0" rtl="0">
              <a:buNone/>
            </a:pPr>
            <a:r>
              <a:rPr lang="en-US" dirty="0"/>
              <a:t>The analysis carried out takes into account the NFRs provided:</a:t>
            </a:r>
          </a:p>
          <a:p>
            <a:pPr rtl="0"/>
            <a:r>
              <a:rPr lang="en-US" dirty="0"/>
              <a:t>The average number of transactions per second (TPS) is 2000.</a:t>
            </a:r>
          </a:p>
          <a:p>
            <a:pPr rtl="0"/>
            <a:r>
              <a:rPr lang="en-US" dirty="0"/>
              <a:t>The system must ensure a HA at 99.999%.</a:t>
            </a:r>
          </a:p>
          <a:p>
            <a:pPr rtl="0"/>
            <a:r>
              <a:rPr lang="en-US" dirty="0"/>
              <a:t>DR must be able to provide Production and Non-Production capabilities and at least 50% of the Dev and Test Capabilities.</a:t>
            </a:r>
          </a:p>
          <a:p>
            <a:r>
              <a:rPr lang="en-US" dirty="0"/>
              <a:t>The development environment is the half size of the full Production environment.</a:t>
            </a:r>
          </a:p>
          <a:p>
            <a:r>
              <a:rPr lang="en-US" dirty="0"/>
              <a:t>The Test environment is the same size of the development environment.</a:t>
            </a:r>
          </a:p>
        </p:txBody>
      </p:sp>
      <p:sp>
        <p:nvSpPr>
          <p:cNvPr id="5" name="Segnaposto contenuto 13">
            <a:extLst>
              <a:ext uri="{FF2B5EF4-FFF2-40B4-BE49-F238E27FC236}">
                <a16:creationId xmlns:a16="http://schemas.microsoft.com/office/drawing/2014/main" id="{E6A903D7-4327-48DE-AE20-A8EE4A78029A}"/>
              </a:ext>
            </a:extLst>
          </p:cNvPr>
          <p:cNvSpPr txBox="1">
            <a:spLocks/>
          </p:cNvSpPr>
          <p:nvPr/>
        </p:nvSpPr>
        <p:spPr>
          <a:xfrm>
            <a:off x="8478788" y="3240714"/>
            <a:ext cx="3593876" cy="3500654"/>
          </a:xfrm>
          <a:prstGeom prst="rect">
            <a:avLst/>
          </a:prstGeom>
          <a:solidFill>
            <a:schemeClr val="bg1"/>
          </a:solidFill>
          <a:ln>
            <a:solidFill>
              <a:schemeClr val="accent1"/>
            </a:solidFill>
          </a:ln>
        </p:spPr>
        <p:style>
          <a:lnRef idx="2">
            <a:schemeClr val="dk1"/>
          </a:lnRef>
          <a:fillRef idx="1">
            <a:schemeClr val="lt1"/>
          </a:fillRef>
          <a:effectRef idx="0">
            <a:schemeClr val="dk1"/>
          </a:effectRef>
          <a:fontRef idx="minor">
            <a:schemeClr val="dk1"/>
          </a:fontRef>
        </p:style>
        <p:txBody>
          <a:bodyPr vert="horz" lIns="91440" tIns="45720" rIns="91440" bIns="45720" rtlCol="0">
            <a:noAutofit/>
          </a:bodyPr>
          <a:lstStyle>
            <a:lvl1pPr marL="22860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lumMod val="85000"/>
                  </a:schemeClr>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lumMod val="85000"/>
                  </a:schemeClr>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lumMod val="85000"/>
                  </a:schemeClr>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4pPr>
            <a:lvl5pPr marL="150876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5pPr>
            <a:lvl6pPr marL="17830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0574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317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6060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9pPr>
          </a:lstStyle>
          <a:p>
            <a:pPr marL="0" indent="0" algn="just">
              <a:spcBef>
                <a:spcPts val="1400"/>
              </a:spcBef>
              <a:buFont typeface="Arial" pitchFamily="34" charset="0"/>
              <a:buNone/>
            </a:pPr>
            <a:r>
              <a:rPr lang="en-US" sz="1500" dirty="0">
                <a:solidFill>
                  <a:schemeClr val="accent1"/>
                </a:solidFill>
              </a:rPr>
              <a:t>Regarding workload, only the average TPS was taken into consideration.</a:t>
            </a:r>
          </a:p>
          <a:p>
            <a:pPr marL="0" indent="0" algn="just">
              <a:spcBef>
                <a:spcPts val="1400"/>
              </a:spcBef>
              <a:buFont typeface="Arial" pitchFamily="34" charset="0"/>
              <a:buNone/>
            </a:pPr>
            <a:r>
              <a:rPr lang="en-US" sz="1500" dirty="0">
                <a:solidFill>
                  <a:schemeClr val="accent1"/>
                </a:solidFill>
              </a:rPr>
              <a:t>For the </a:t>
            </a:r>
            <a:r>
              <a:rPr lang="en-US" sz="1500" dirty="0" err="1">
                <a:solidFill>
                  <a:schemeClr val="accent1"/>
                </a:solidFill>
              </a:rPr>
              <a:t>LinuxONE</a:t>
            </a:r>
            <a:r>
              <a:rPr lang="en-US" sz="1500" dirty="0">
                <a:solidFill>
                  <a:schemeClr val="accent1"/>
                </a:solidFill>
              </a:rPr>
              <a:t> platform, the choice was made because these servers often have different applications running on them and so it is possible to take ad-vantage of statistical multiplexing.  They are also designed to work with very high CPU utilization and can therefore handle peaks without difficulty.</a:t>
            </a:r>
          </a:p>
          <a:p>
            <a:pPr marL="0" indent="0" algn="just">
              <a:spcBef>
                <a:spcPts val="1400"/>
              </a:spcBef>
              <a:buFont typeface="Arial" pitchFamily="34" charset="0"/>
              <a:buNone/>
            </a:pPr>
            <a:r>
              <a:rPr lang="en-US" sz="1500" dirty="0">
                <a:solidFill>
                  <a:schemeClr val="accent1"/>
                </a:solidFill>
              </a:rPr>
              <a:t>For simplicity, I kept the same </a:t>
            </a:r>
            <a:r>
              <a:rPr lang="en-US" sz="1500" dirty="0" err="1">
                <a:solidFill>
                  <a:schemeClr val="accent1"/>
                </a:solidFill>
              </a:rPr>
              <a:t>consid-erations</a:t>
            </a:r>
            <a:r>
              <a:rPr lang="en-US" sz="1500" dirty="0">
                <a:solidFill>
                  <a:schemeClr val="accent1"/>
                </a:solidFill>
              </a:rPr>
              <a:t> also for the X86 case. In this case, however, workload peaks could drastically reduce performance, and this could lead to SLA violations.</a:t>
            </a:r>
          </a:p>
        </p:txBody>
      </p:sp>
    </p:spTree>
    <p:extLst>
      <p:ext uri="{BB962C8B-B14F-4D97-AF65-F5344CB8AC3E}">
        <p14:creationId xmlns:p14="http://schemas.microsoft.com/office/powerpoint/2010/main" val="2116190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
                                            <p:txEl>
                                              <p:pRg st="0" end="0"/>
                                            </p:txEl>
                                          </p:spTgt>
                                        </p:tgtEl>
                                        <p:attrNameLst>
                                          <p:attrName>style.visibility</p:attrName>
                                        </p:attrNameLst>
                                      </p:cBhvr>
                                      <p:to>
                                        <p:strVal val="visible"/>
                                      </p:to>
                                    </p:set>
                                    <p:animEffect transition="in" filter="fade">
                                      <p:cBhvr>
                                        <p:cTn id="12" dur="500"/>
                                        <p:tgtEl>
                                          <p:spTgt spid="1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5">
                                            <p:txEl>
                                              <p:pRg st="1" end="1"/>
                                            </p:txEl>
                                          </p:spTgt>
                                        </p:tgtEl>
                                        <p:attrNameLst>
                                          <p:attrName>style.visibility</p:attrName>
                                        </p:attrNameLst>
                                      </p:cBhvr>
                                      <p:to>
                                        <p:strVal val="visible"/>
                                      </p:to>
                                    </p:set>
                                    <p:animEffect transition="in" filter="fade">
                                      <p:cBhvr>
                                        <p:cTn id="17" dur="500"/>
                                        <p:tgtEl>
                                          <p:spTgt spid="15">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5">
                                            <p:txEl>
                                              <p:pRg st="2" end="2"/>
                                            </p:txEl>
                                          </p:spTgt>
                                        </p:tgtEl>
                                        <p:attrNameLst>
                                          <p:attrName>style.visibility</p:attrName>
                                        </p:attrNameLst>
                                      </p:cBhvr>
                                      <p:to>
                                        <p:strVal val="visible"/>
                                      </p:to>
                                    </p:set>
                                    <p:animEffect transition="in" filter="fade">
                                      <p:cBhvr>
                                        <p:cTn id="22" dur="500"/>
                                        <p:tgtEl>
                                          <p:spTgt spid="15">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5">
                                            <p:txEl>
                                              <p:pRg st="3" end="3"/>
                                            </p:txEl>
                                          </p:spTgt>
                                        </p:tgtEl>
                                        <p:attrNameLst>
                                          <p:attrName>style.visibility</p:attrName>
                                        </p:attrNameLst>
                                      </p:cBhvr>
                                      <p:to>
                                        <p:strVal val="visible"/>
                                      </p:to>
                                    </p:set>
                                    <p:animEffect transition="in" filter="fade">
                                      <p:cBhvr>
                                        <p:cTn id="27" dur="500"/>
                                        <p:tgtEl>
                                          <p:spTgt spid="15">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5">
                                            <p:txEl>
                                              <p:pRg st="4" end="4"/>
                                            </p:txEl>
                                          </p:spTgt>
                                        </p:tgtEl>
                                        <p:attrNameLst>
                                          <p:attrName>style.visibility</p:attrName>
                                        </p:attrNameLst>
                                      </p:cBhvr>
                                      <p:to>
                                        <p:strVal val="visible"/>
                                      </p:to>
                                    </p:set>
                                    <p:animEffect transition="in" filter="fade">
                                      <p:cBhvr>
                                        <p:cTn id="32" dur="500"/>
                                        <p:tgtEl>
                                          <p:spTgt spid="15">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5">
                                            <p:txEl>
                                              <p:pRg st="5" end="5"/>
                                            </p:txEl>
                                          </p:spTgt>
                                        </p:tgtEl>
                                        <p:attrNameLst>
                                          <p:attrName>style.visibility</p:attrName>
                                        </p:attrNameLst>
                                      </p:cBhvr>
                                      <p:to>
                                        <p:strVal val="visible"/>
                                      </p:to>
                                    </p:set>
                                    <p:animEffect transition="in" filter="fade">
                                      <p:cBhvr>
                                        <p:cTn id="37" dur="500"/>
                                        <p:tgtEl>
                                          <p:spTgt spid="15">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fade">
                                      <p:cBhvr>
                                        <p:cTn id="4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uild="p"/>
      <p:bldP spid="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1524000" y="457200"/>
            <a:ext cx="9144000" cy="523528"/>
          </a:xfrm>
        </p:spPr>
        <p:txBody>
          <a:bodyPr rtlCol="0">
            <a:noAutofit/>
          </a:bodyPr>
          <a:lstStyle/>
          <a:p>
            <a:pPr algn="ctr" rtl="0"/>
            <a:r>
              <a:rPr lang="it-IT" sz="3200" dirty="0"/>
              <a:t>Technical </a:t>
            </a:r>
            <a:r>
              <a:rPr lang="it-IT" sz="3200" dirty="0" err="1"/>
              <a:t>architettures</a:t>
            </a:r>
            <a:endParaRPr lang="it-IT" sz="3200" dirty="0"/>
          </a:p>
        </p:txBody>
      </p:sp>
      <p:sp>
        <p:nvSpPr>
          <p:cNvPr id="3" name="Segnaposto testo 2"/>
          <p:cNvSpPr>
            <a:spLocks noGrp="1"/>
          </p:cNvSpPr>
          <p:nvPr>
            <p:ph type="body" idx="1"/>
          </p:nvPr>
        </p:nvSpPr>
        <p:spPr>
          <a:xfrm>
            <a:off x="1703512" y="1152128"/>
            <a:ext cx="2834601" cy="720080"/>
          </a:xfrm>
        </p:spPr>
        <p:txBody>
          <a:bodyPr rtlCol="0">
            <a:normAutofit/>
          </a:bodyPr>
          <a:lstStyle/>
          <a:p>
            <a:pPr rtl="0"/>
            <a:r>
              <a:rPr lang="it-IT" sz="2400" dirty="0" err="1"/>
              <a:t>LinuxONE</a:t>
            </a:r>
            <a:r>
              <a:rPr lang="it-IT" sz="2400" dirty="0"/>
              <a:t> Server</a:t>
            </a:r>
          </a:p>
        </p:txBody>
      </p:sp>
      <p:graphicFrame>
        <p:nvGraphicFramePr>
          <p:cNvPr id="7" name="Segnaposto contenuto 6">
            <a:extLst>
              <a:ext uri="{FF2B5EF4-FFF2-40B4-BE49-F238E27FC236}">
                <a16:creationId xmlns:a16="http://schemas.microsoft.com/office/drawing/2014/main" id="{68B952D4-ACA5-48B2-9634-7FAEB3E07791}"/>
              </a:ext>
            </a:extLst>
          </p:cNvPr>
          <p:cNvGraphicFramePr>
            <a:graphicFrameLocks noGrp="1"/>
          </p:cNvGraphicFramePr>
          <p:nvPr>
            <p:ph sz="half" idx="2"/>
            <p:extLst>
              <p:ext uri="{D42A27DB-BD31-4B8C-83A1-F6EECF244321}">
                <p14:modId xmlns:p14="http://schemas.microsoft.com/office/powerpoint/2010/main" val="2390365936"/>
              </p:ext>
            </p:extLst>
          </p:nvPr>
        </p:nvGraphicFramePr>
        <p:xfrm>
          <a:off x="259218" y="2276872"/>
          <a:ext cx="5400601" cy="41764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egnaposto testo 4"/>
          <p:cNvSpPr>
            <a:spLocks noGrp="1"/>
          </p:cNvSpPr>
          <p:nvPr>
            <p:ph type="body" sz="quarter" idx="3"/>
          </p:nvPr>
        </p:nvSpPr>
        <p:spPr>
          <a:xfrm>
            <a:off x="7003912" y="1152128"/>
            <a:ext cx="3584776" cy="720080"/>
          </a:xfrm>
        </p:spPr>
        <p:txBody>
          <a:bodyPr rtlCol="0">
            <a:normAutofit/>
          </a:bodyPr>
          <a:lstStyle/>
          <a:p>
            <a:pPr algn="r"/>
            <a:r>
              <a:rPr lang="en-US" sz="2400" dirty="0"/>
              <a:t>Platforms x86 Rack Server</a:t>
            </a:r>
            <a:endParaRPr lang="it-IT" sz="2400" dirty="0"/>
          </a:p>
        </p:txBody>
      </p:sp>
      <p:graphicFrame>
        <p:nvGraphicFramePr>
          <p:cNvPr id="8" name="Segnaposto contenuto 7">
            <a:extLst>
              <a:ext uri="{FF2B5EF4-FFF2-40B4-BE49-F238E27FC236}">
                <a16:creationId xmlns:a16="http://schemas.microsoft.com/office/drawing/2014/main" id="{9EA4A942-F96C-402D-8A66-6BC0128B2FFC}"/>
              </a:ext>
            </a:extLst>
          </p:cNvPr>
          <p:cNvGraphicFramePr>
            <a:graphicFrameLocks noGrp="1"/>
          </p:cNvGraphicFramePr>
          <p:nvPr>
            <p:ph sz="quarter" idx="4"/>
            <p:extLst>
              <p:ext uri="{D42A27DB-BD31-4B8C-83A1-F6EECF244321}">
                <p14:modId xmlns:p14="http://schemas.microsoft.com/office/powerpoint/2010/main" val="3668078698"/>
              </p:ext>
            </p:extLst>
          </p:nvPr>
        </p:nvGraphicFramePr>
        <p:xfrm>
          <a:off x="6096000" y="2276872"/>
          <a:ext cx="5400601" cy="4176464"/>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9" name="Rettangolo 8">
            <a:extLst>
              <a:ext uri="{FF2B5EF4-FFF2-40B4-BE49-F238E27FC236}">
                <a16:creationId xmlns:a16="http://schemas.microsoft.com/office/drawing/2014/main" id="{D30DEEBA-B53F-4249-8AE6-E2AD763B769C}"/>
              </a:ext>
            </a:extLst>
          </p:cNvPr>
          <p:cNvSpPr/>
          <p:nvPr/>
        </p:nvSpPr>
        <p:spPr>
          <a:xfrm flipH="1">
            <a:off x="5951984" y="980728"/>
            <a:ext cx="45719" cy="5877272"/>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1475842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animEffect transition="in" filter="fade">
                                      <p:cBhvr>
                                        <p:cTn id="17" dur="500"/>
                                        <p:tgtEl>
                                          <p:spTgt spid="5">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Graphic spid="7" grpId="0">
        <p:bldAsOne/>
      </p:bldGraphic>
      <p:bldP spid="5" grpId="0" build="p"/>
      <p:bldGraphic spid="8"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1524000" y="457200"/>
            <a:ext cx="9144000" cy="523528"/>
          </a:xfrm>
        </p:spPr>
        <p:txBody>
          <a:bodyPr rtlCol="0">
            <a:noAutofit/>
          </a:bodyPr>
          <a:lstStyle/>
          <a:p>
            <a:pPr algn="ctr" rtl="0"/>
            <a:r>
              <a:rPr lang="it-IT" sz="3200" dirty="0"/>
              <a:t>x86 TCO </a:t>
            </a:r>
            <a:r>
              <a:rPr lang="it-IT" sz="3200" dirty="0" err="1"/>
              <a:t>Assumptions</a:t>
            </a:r>
            <a:endParaRPr lang="it-IT" sz="3200" dirty="0"/>
          </a:p>
        </p:txBody>
      </p:sp>
      <p:sp>
        <p:nvSpPr>
          <p:cNvPr id="3" name="Segnaposto testo 2"/>
          <p:cNvSpPr>
            <a:spLocks noGrp="1"/>
          </p:cNvSpPr>
          <p:nvPr>
            <p:ph type="body" idx="1"/>
          </p:nvPr>
        </p:nvSpPr>
        <p:spPr>
          <a:xfrm>
            <a:off x="191344" y="1196752"/>
            <a:ext cx="5679104" cy="5544616"/>
          </a:xfrm>
        </p:spPr>
        <p:txBody>
          <a:bodyPr rtlCol="0">
            <a:noAutofit/>
          </a:bodyPr>
          <a:lstStyle/>
          <a:p>
            <a:pPr marL="342900" indent="-342900" rtl="0">
              <a:buFont typeface="Arial" panose="020B0604020202020204" pitchFamily="34" charset="0"/>
              <a:buChar char="•"/>
            </a:pPr>
            <a:r>
              <a:rPr lang="it-IT" sz="2400" dirty="0">
                <a:solidFill>
                  <a:schemeClr val="accent1"/>
                </a:solidFill>
              </a:rPr>
              <a:t>Hardware</a:t>
            </a:r>
            <a:endParaRPr lang="it-IT" dirty="0">
              <a:solidFill>
                <a:schemeClr val="accent1"/>
              </a:solidFill>
            </a:endParaRPr>
          </a:p>
          <a:p>
            <a:pPr marL="800100" lvl="1" indent="-342900">
              <a:buFont typeface="Courier New" panose="02070309020205020404" pitchFamily="49" charset="0"/>
              <a:buChar char="o"/>
            </a:pPr>
            <a:r>
              <a:rPr lang="en-US" sz="1900" dirty="0"/>
              <a:t>Rack server w Xeon Gold 5220 18C 3.90GHz (4 Chips, 72 Cores)</a:t>
            </a:r>
          </a:p>
          <a:p>
            <a:pPr marL="800100" lvl="1" indent="-342900">
              <a:buFont typeface="Courier New" panose="02070309020205020404" pitchFamily="49" charset="0"/>
              <a:buChar char="o"/>
            </a:pPr>
            <a:r>
              <a:rPr lang="en-US" sz="1900" dirty="0"/>
              <a:t>Acquisition cost: 36K</a:t>
            </a:r>
            <a:r>
              <a:rPr lang="en-US" sz="1800" dirty="0">
                <a:solidFill>
                  <a:schemeClr val="tx1"/>
                </a:solidFill>
                <a:latin typeface="+mj-lt"/>
              </a:rPr>
              <a:t>$</a:t>
            </a:r>
            <a:r>
              <a:rPr lang="en-US" sz="1900" dirty="0"/>
              <a:t> with 30% discount, including 3 years Support</a:t>
            </a:r>
          </a:p>
          <a:p>
            <a:pPr marL="800100" lvl="1" indent="-342900">
              <a:buFont typeface="Courier New" panose="02070309020205020404" pitchFamily="49" charset="0"/>
              <a:buChar char="o"/>
            </a:pPr>
            <a:r>
              <a:rPr lang="en-US" sz="1900" dirty="0"/>
              <a:t>Support for following years:  7.2K</a:t>
            </a:r>
            <a:r>
              <a:rPr lang="en-US" sz="1800" dirty="0">
                <a:solidFill>
                  <a:schemeClr val="tx1"/>
                </a:solidFill>
                <a:latin typeface="+mj-lt"/>
              </a:rPr>
              <a:t>$</a:t>
            </a:r>
            <a:r>
              <a:rPr lang="en-US" sz="1800" dirty="0">
                <a:solidFill>
                  <a:schemeClr val="tx1"/>
                </a:solidFill>
              </a:rPr>
              <a:t>/ years</a:t>
            </a:r>
            <a:endParaRPr lang="en-US" sz="1800" dirty="0">
              <a:solidFill>
                <a:schemeClr val="tx1"/>
              </a:solidFill>
              <a:latin typeface="+mj-lt"/>
            </a:endParaRPr>
          </a:p>
          <a:p>
            <a:endParaRPr lang="en-US" sz="2100" dirty="0"/>
          </a:p>
          <a:p>
            <a:pPr marL="342900" indent="-342900">
              <a:buFont typeface="Arial" panose="020B0604020202020204" pitchFamily="34" charset="0"/>
              <a:buChar char="•"/>
            </a:pPr>
            <a:r>
              <a:rPr lang="en-US" sz="2400" dirty="0">
                <a:solidFill>
                  <a:schemeClr val="accent1"/>
                </a:solidFill>
              </a:rPr>
              <a:t>Network</a:t>
            </a:r>
          </a:p>
          <a:p>
            <a:pPr marL="800100" lvl="1" indent="-342900">
              <a:buFont typeface="Courier New" panose="02070309020205020404" pitchFamily="49" charset="0"/>
              <a:buChar char="o"/>
            </a:pPr>
            <a:r>
              <a:rPr lang="en-US" sz="1900" dirty="0"/>
              <a:t>7k</a:t>
            </a:r>
            <a:r>
              <a:rPr lang="en-US" sz="1800" dirty="0">
                <a:solidFill>
                  <a:schemeClr val="tx1"/>
                </a:solidFill>
                <a:latin typeface="+mj-lt"/>
              </a:rPr>
              <a:t>$</a:t>
            </a:r>
            <a:r>
              <a:rPr lang="en-US" sz="1800" dirty="0"/>
              <a:t> </a:t>
            </a:r>
            <a:r>
              <a:rPr lang="en-US" sz="1900" dirty="0"/>
              <a:t>per Server, with 30% disc.                       Maintenance 700</a:t>
            </a:r>
            <a:r>
              <a:rPr lang="en-US" sz="1800" dirty="0">
                <a:solidFill>
                  <a:schemeClr val="tx1"/>
                </a:solidFill>
                <a:latin typeface="+mj-lt"/>
              </a:rPr>
              <a:t>$</a:t>
            </a:r>
            <a:r>
              <a:rPr lang="en-US" sz="1900" dirty="0"/>
              <a:t> from y2</a:t>
            </a:r>
            <a:endParaRPr lang="en-US" sz="2100" dirty="0"/>
          </a:p>
          <a:p>
            <a:pPr marL="342900" indent="-342900">
              <a:buFont typeface="Arial" panose="020B0604020202020204" pitchFamily="34" charset="0"/>
              <a:buChar char="•"/>
            </a:pPr>
            <a:r>
              <a:rPr lang="en-US" sz="2400" dirty="0">
                <a:solidFill>
                  <a:schemeClr val="accent1"/>
                </a:solidFill>
              </a:rPr>
              <a:t>People</a:t>
            </a:r>
          </a:p>
          <a:p>
            <a:pPr marL="800100" lvl="1" indent="-342900">
              <a:buFont typeface="Courier New" panose="02070309020205020404" pitchFamily="49" charset="0"/>
              <a:buChar char="o"/>
            </a:pPr>
            <a:r>
              <a:rPr lang="en-US" sz="1900" dirty="0"/>
              <a:t>One FTE covers 30 servers    	   </a:t>
            </a:r>
            <a:r>
              <a:rPr lang="en-US" sz="1700" dirty="0"/>
              <a:t>Average yearly fully loaded costs=100K</a:t>
            </a:r>
            <a:r>
              <a:rPr lang="en-US" sz="1800" dirty="0">
                <a:solidFill>
                  <a:schemeClr val="tx1"/>
                </a:solidFill>
                <a:latin typeface="+mj-lt"/>
              </a:rPr>
              <a:t>$</a:t>
            </a:r>
            <a:endParaRPr lang="en-US" sz="1700" dirty="0"/>
          </a:p>
          <a:p>
            <a:pPr marL="342900" indent="-342900">
              <a:buFont typeface="Arial" panose="020B0604020202020204" pitchFamily="34" charset="0"/>
              <a:buChar char="•"/>
            </a:pPr>
            <a:r>
              <a:rPr lang="en-US" sz="2400" dirty="0">
                <a:solidFill>
                  <a:schemeClr val="accent1"/>
                </a:solidFill>
              </a:rPr>
              <a:t>Space</a:t>
            </a:r>
            <a:endParaRPr lang="en-US" sz="2100" dirty="0">
              <a:solidFill>
                <a:schemeClr val="accent1"/>
              </a:solidFill>
            </a:endParaRPr>
          </a:p>
          <a:p>
            <a:pPr marL="800100" lvl="1" indent="-342900">
              <a:buFont typeface="Courier New" panose="02070309020205020404" pitchFamily="49" charset="0"/>
              <a:buChar char="o"/>
            </a:pPr>
            <a:r>
              <a:rPr lang="en-US" sz="1900" dirty="0"/>
              <a:t>Fully loaded cost of Sq. meter=2.6k</a:t>
            </a:r>
            <a:r>
              <a:rPr lang="en-US" sz="1800" dirty="0">
                <a:solidFill>
                  <a:schemeClr val="tx1"/>
                </a:solidFill>
                <a:latin typeface="+mj-lt"/>
              </a:rPr>
              <a:t>$</a:t>
            </a:r>
          </a:p>
        </p:txBody>
      </p:sp>
      <p:sp>
        <p:nvSpPr>
          <p:cNvPr id="5" name="Segnaposto testo 4"/>
          <p:cNvSpPr>
            <a:spLocks noGrp="1"/>
          </p:cNvSpPr>
          <p:nvPr>
            <p:ph type="body" sz="quarter" idx="3"/>
          </p:nvPr>
        </p:nvSpPr>
        <p:spPr>
          <a:xfrm>
            <a:off x="6321552" y="1196750"/>
            <a:ext cx="5679104" cy="5544616"/>
          </a:xfrm>
        </p:spPr>
        <p:txBody>
          <a:bodyPr rtlCol="0">
            <a:noAutofit/>
          </a:bodyPr>
          <a:lstStyle/>
          <a:p>
            <a:pPr marL="342900" indent="-342900" rtl="0">
              <a:buFont typeface="Arial" panose="020B0604020202020204" pitchFamily="34" charset="0"/>
              <a:buChar char="•"/>
            </a:pPr>
            <a:r>
              <a:rPr lang="en-US" sz="2400" dirty="0">
                <a:solidFill>
                  <a:schemeClr val="accent1"/>
                </a:solidFill>
              </a:rPr>
              <a:t>Software</a:t>
            </a:r>
          </a:p>
          <a:p>
            <a:pPr marL="914400" lvl="1" indent="-457200">
              <a:buFont typeface="Courier New" panose="02070309020205020404" pitchFamily="49" charset="0"/>
              <a:buChar char="o"/>
            </a:pPr>
            <a:r>
              <a:rPr lang="en-US" sz="1900" dirty="0">
                <a:solidFill>
                  <a:schemeClr val="accent1"/>
                </a:solidFill>
              </a:rPr>
              <a:t>OS</a:t>
            </a:r>
            <a:r>
              <a:rPr lang="en-US" sz="1900" dirty="0">
                <a:solidFill>
                  <a:schemeClr val="tx1"/>
                </a:solidFill>
              </a:rPr>
              <a:t>: subscription 2k</a:t>
            </a:r>
            <a:r>
              <a:rPr lang="en-US" sz="1800" dirty="0">
                <a:solidFill>
                  <a:schemeClr val="tx1"/>
                </a:solidFill>
                <a:latin typeface="+mj-lt"/>
              </a:rPr>
              <a:t>$</a:t>
            </a:r>
            <a:r>
              <a:rPr lang="en-US" sz="1900" dirty="0">
                <a:solidFill>
                  <a:schemeClr val="tx1"/>
                </a:solidFill>
              </a:rPr>
              <a:t>/ year per socket, with 20% disc.</a:t>
            </a:r>
          </a:p>
          <a:p>
            <a:pPr marL="914400" lvl="1" indent="-457200">
              <a:buFont typeface="Courier New" panose="02070309020205020404" pitchFamily="49" charset="0"/>
              <a:buChar char="o"/>
            </a:pPr>
            <a:r>
              <a:rPr lang="en-US" sz="1900" dirty="0">
                <a:solidFill>
                  <a:schemeClr val="accent1"/>
                </a:solidFill>
              </a:rPr>
              <a:t>VM</a:t>
            </a:r>
            <a:r>
              <a:rPr lang="en-US" sz="1900" dirty="0">
                <a:solidFill>
                  <a:schemeClr val="tx1"/>
                </a:solidFill>
              </a:rPr>
              <a:t>: license 5k</a:t>
            </a:r>
            <a:r>
              <a:rPr lang="en-US" sz="1800" dirty="0">
                <a:solidFill>
                  <a:schemeClr val="tx1"/>
                </a:solidFill>
                <a:latin typeface="+mj-lt"/>
              </a:rPr>
              <a:t>$</a:t>
            </a:r>
            <a:r>
              <a:rPr lang="en-US" sz="1800" dirty="0">
                <a:solidFill>
                  <a:schemeClr val="tx1"/>
                </a:solidFill>
              </a:rPr>
              <a:t>/ </a:t>
            </a:r>
            <a:r>
              <a:rPr lang="en-US" sz="1900" dirty="0">
                <a:solidFill>
                  <a:schemeClr val="tx1"/>
                </a:solidFill>
              </a:rPr>
              <a:t>socket, with 20% disc.          Maintenance 1k from y2</a:t>
            </a:r>
          </a:p>
          <a:p>
            <a:pPr marL="914400" lvl="1" indent="-457200">
              <a:buFont typeface="Courier New" panose="02070309020205020404" pitchFamily="49" charset="0"/>
              <a:buChar char="o"/>
            </a:pPr>
            <a:r>
              <a:rPr lang="en-US" sz="1900" dirty="0">
                <a:solidFill>
                  <a:schemeClr val="accent1"/>
                </a:solidFill>
              </a:rPr>
              <a:t>Application Server</a:t>
            </a:r>
            <a:r>
              <a:rPr lang="en-US" sz="1900" dirty="0">
                <a:solidFill>
                  <a:schemeClr val="tx1"/>
                </a:solidFill>
              </a:rPr>
              <a:t>: license 25k</a:t>
            </a:r>
            <a:r>
              <a:rPr lang="en-US" sz="1800" dirty="0">
                <a:solidFill>
                  <a:schemeClr val="tx1"/>
                </a:solidFill>
                <a:latin typeface="+mj-lt"/>
              </a:rPr>
              <a:t>$</a:t>
            </a:r>
            <a:r>
              <a:rPr lang="en-US" sz="1800" dirty="0">
                <a:solidFill>
                  <a:schemeClr val="tx1"/>
                </a:solidFill>
              </a:rPr>
              <a:t>/</a:t>
            </a:r>
            <a:r>
              <a:rPr lang="en-US" sz="1900" dirty="0">
                <a:solidFill>
                  <a:schemeClr val="tx1"/>
                </a:solidFill>
              </a:rPr>
              <a:t> server, with 75% disc. / Maintenance 5k from y2</a:t>
            </a:r>
          </a:p>
          <a:p>
            <a:pPr marL="914400" lvl="1" indent="-457200">
              <a:buFont typeface="Courier New" panose="02070309020205020404" pitchFamily="49" charset="0"/>
              <a:buChar char="o"/>
            </a:pPr>
            <a:r>
              <a:rPr lang="en-US" sz="1900" dirty="0">
                <a:solidFill>
                  <a:schemeClr val="accent1"/>
                </a:solidFill>
              </a:rPr>
              <a:t>DB</a:t>
            </a:r>
            <a:r>
              <a:rPr lang="en-US" sz="1900" dirty="0">
                <a:solidFill>
                  <a:schemeClr val="tx1"/>
                </a:solidFill>
              </a:rPr>
              <a:t>: subscription 5k</a:t>
            </a:r>
            <a:r>
              <a:rPr lang="en-US" sz="1800" dirty="0">
                <a:solidFill>
                  <a:schemeClr val="tx1"/>
                </a:solidFill>
                <a:latin typeface="+mj-lt"/>
              </a:rPr>
              <a:t>$</a:t>
            </a:r>
            <a:r>
              <a:rPr lang="en-US" sz="1900" dirty="0">
                <a:solidFill>
                  <a:schemeClr val="tx1"/>
                </a:solidFill>
              </a:rPr>
              <a:t>/ year per server, with 10% disc.</a:t>
            </a:r>
          </a:p>
          <a:p>
            <a:pPr marL="914400" lvl="1" indent="-457200">
              <a:buFont typeface="Courier New" panose="02070309020205020404" pitchFamily="49" charset="0"/>
              <a:buChar char="o"/>
            </a:pPr>
            <a:r>
              <a:rPr lang="en-US" sz="1900" dirty="0">
                <a:solidFill>
                  <a:schemeClr val="accent1"/>
                </a:solidFill>
              </a:rPr>
              <a:t>Data Replication Tools</a:t>
            </a:r>
            <a:r>
              <a:rPr lang="en-US" sz="1900" dirty="0">
                <a:solidFill>
                  <a:schemeClr val="tx1"/>
                </a:solidFill>
              </a:rPr>
              <a:t>: subscription 3k</a:t>
            </a:r>
            <a:r>
              <a:rPr lang="en-US" sz="1800" dirty="0">
                <a:solidFill>
                  <a:schemeClr val="tx1"/>
                </a:solidFill>
                <a:latin typeface="+mj-lt"/>
              </a:rPr>
              <a:t>$</a:t>
            </a:r>
            <a:r>
              <a:rPr lang="en-US" sz="1800" dirty="0">
                <a:solidFill>
                  <a:schemeClr val="tx1"/>
                </a:solidFill>
              </a:rPr>
              <a:t>/</a:t>
            </a:r>
            <a:r>
              <a:rPr lang="en-US" sz="1900" dirty="0">
                <a:solidFill>
                  <a:schemeClr val="tx1"/>
                </a:solidFill>
              </a:rPr>
              <a:t> year per core, with 75% disc.</a:t>
            </a:r>
          </a:p>
          <a:p>
            <a:pPr marL="914400" lvl="1" indent="-457200">
              <a:buFont typeface="Courier New" panose="02070309020205020404" pitchFamily="49" charset="0"/>
              <a:buChar char="o"/>
            </a:pPr>
            <a:r>
              <a:rPr lang="en-US" sz="1900" dirty="0">
                <a:solidFill>
                  <a:schemeClr val="accent1"/>
                </a:solidFill>
              </a:rPr>
              <a:t>Monitoring Tools</a:t>
            </a:r>
            <a:r>
              <a:rPr lang="en-US" sz="1900" dirty="0">
                <a:solidFill>
                  <a:schemeClr val="tx1"/>
                </a:solidFill>
              </a:rPr>
              <a:t>: license 5k</a:t>
            </a:r>
            <a:r>
              <a:rPr lang="en-US" sz="1800" dirty="0">
                <a:solidFill>
                  <a:schemeClr val="tx1"/>
                </a:solidFill>
                <a:latin typeface="+mj-lt"/>
              </a:rPr>
              <a:t>$</a:t>
            </a:r>
            <a:r>
              <a:rPr lang="en-US" sz="1800" dirty="0">
                <a:solidFill>
                  <a:schemeClr val="tx1"/>
                </a:solidFill>
              </a:rPr>
              <a:t>/  server</a:t>
            </a:r>
            <a:r>
              <a:rPr lang="en-US" sz="1900" dirty="0">
                <a:solidFill>
                  <a:schemeClr val="tx1"/>
                </a:solidFill>
              </a:rPr>
              <a:t>, with 40% disc. / Maintenance 1k</a:t>
            </a:r>
            <a:r>
              <a:rPr lang="en-US" sz="1800" dirty="0">
                <a:solidFill>
                  <a:schemeClr val="tx1"/>
                </a:solidFill>
                <a:latin typeface="+mj-lt"/>
              </a:rPr>
              <a:t>$</a:t>
            </a:r>
            <a:r>
              <a:rPr lang="en-US" sz="1800" dirty="0">
                <a:solidFill>
                  <a:schemeClr val="tx1"/>
                </a:solidFill>
              </a:rPr>
              <a:t> </a:t>
            </a:r>
            <a:r>
              <a:rPr lang="en-US" sz="1900" dirty="0">
                <a:solidFill>
                  <a:schemeClr val="tx1"/>
                </a:solidFill>
              </a:rPr>
              <a:t>from y2.</a:t>
            </a:r>
          </a:p>
          <a:p>
            <a:pPr marL="914400" lvl="1" indent="-457200">
              <a:buFont typeface="Courier New" panose="02070309020205020404" pitchFamily="49" charset="0"/>
              <a:buChar char="o"/>
            </a:pPr>
            <a:r>
              <a:rPr lang="en-US" sz="1900" dirty="0">
                <a:solidFill>
                  <a:schemeClr val="accent1"/>
                </a:solidFill>
              </a:rPr>
              <a:t>Security Tools</a:t>
            </a:r>
            <a:r>
              <a:rPr lang="en-US" sz="1900" dirty="0">
                <a:solidFill>
                  <a:schemeClr val="tx1"/>
                </a:solidFill>
              </a:rPr>
              <a:t>: license 5k</a:t>
            </a:r>
            <a:r>
              <a:rPr lang="en-US" sz="1800" dirty="0">
                <a:solidFill>
                  <a:schemeClr val="tx1"/>
                </a:solidFill>
                <a:latin typeface="+mj-lt"/>
              </a:rPr>
              <a:t>$</a:t>
            </a:r>
            <a:r>
              <a:rPr lang="en-US" sz="1800" dirty="0">
                <a:solidFill>
                  <a:schemeClr val="tx1"/>
                </a:solidFill>
              </a:rPr>
              <a:t>/</a:t>
            </a:r>
            <a:r>
              <a:rPr lang="en-US" sz="1900" dirty="0">
                <a:solidFill>
                  <a:schemeClr val="tx1"/>
                </a:solidFill>
              </a:rPr>
              <a:t> server, with 40% disc. / Maintenance 1k</a:t>
            </a:r>
            <a:r>
              <a:rPr lang="en-US" sz="1800" dirty="0">
                <a:solidFill>
                  <a:schemeClr val="tx1"/>
                </a:solidFill>
                <a:latin typeface="+mj-lt"/>
              </a:rPr>
              <a:t>$</a:t>
            </a:r>
            <a:r>
              <a:rPr lang="en-US" dirty="0">
                <a:solidFill>
                  <a:schemeClr val="tx1"/>
                </a:solidFill>
                <a:latin typeface="+mj-lt"/>
              </a:rPr>
              <a:t> </a:t>
            </a:r>
            <a:r>
              <a:rPr lang="en-US" sz="1900" dirty="0">
                <a:solidFill>
                  <a:schemeClr val="tx1"/>
                </a:solidFill>
              </a:rPr>
              <a:t>from y2.</a:t>
            </a:r>
          </a:p>
          <a:p>
            <a:pPr marL="342900" indent="-342900">
              <a:buFont typeface="Arial" panose="020B0604020202020204" pitchFamily="34" charset="0"/>
              <a:buChar char="•"/>
            </a:pPr>
            <a:r>
              <a:rPr lang="en-US" sz="2400" dirty="0">
                <a:solidFill>
                  <a:schemeClr val="accent1"/>
                </a:solidFill>
              </a:rPr>
              <a:t>Electricity</a:t>
            </a:r>
            <a:endParaRPr lang="en-US" dirty="0">
              <a:solidFill>
                <a:schemeClr val="accent1"/>
              </a:solidFill>
            </a:endParaRPr>
          </a:p>
          <a:p>
            <a:pPr marL="742950" lvl="1" indent="-285750">
              <a:buFont typeface="Courier New" panose="02070309020205020404" pitchFamily="49" charset="0"/>
              <a:buChar char="o"/>
            </a:pPr>
            <a:r>
              <a:rPr lang="en-US" sz="1800" dirty="0"/>
              <a:t>Cost per kWh=0,10</a:t>
            </a:r>
            <a:r>
              <a:rPr lang="en-US" sz="1800" dirty="0">
                <a:solidFill>
                  <a:schemeClr val="tx1"/>
                </a:solidFill>
                <a:latin typeface="+mj-lt"/>
              </a:rPr>
              <a:t>$</a:t>
            </a:r>
            <a:endParaRPr lang="en-US" sz="1800" dirty="0"/>
          </a:p>
        </p:txBody>
      </p:sp>
    </p:spTree>
    <p:extLst>
      <p:ext uri="{BB962C8B-B14F-4D97-AF65-F5344CB8AC3E}">
        <p14:creationId xmlns:p14="http://schemas.microsoft.com/office/powerpoint/2010/main" val="504235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fade">
                                      <p:cBhvr>
                                        <p:cTn id="29" dur="500"/>
                                        <p:tgtEl>
                                          <p:spTgt spid="3">
                                            <p:txEl>
                                              <p:pRg st="7" end="7"/>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8" end="8"/>
                                            </p:txEl>
                                          </p:spTgt>
                                        </p:tgtEl>
                                        <p:attrNameLst>
                                          <p:attrName>style.visibility</p:attrName>
                                        </p:attrNameLst>
                                      </p:cBhvr>
                                      <p:to>
                                        <p:strVal val="visible"/>
                                      </p:to>
                                    </p:set>
                                    <p:animEffect transition="in" filter="fade">
                                      <p:cBhvr>
                                        <p:cTn id="32" dur="500"/>
                                        <p:tgtEl>
                                          <p:spTgt spid="3">
                                            <p:txEl>
                                              <p:pRg st="8" end="8"/>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animEffect transition="in" filter="fade">
                                      <p:cBhvr>
                                        <p:cTn id="37" dur="500"/>
                                        <p:tgtEl>
                                          <p:spTgt spid="3">
                                            <p:txEl>
                                              <p:pRg st="9" end="9"/>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0" end="10"/>
                                            </p:txEl>
                                          </p:spTgt>
                                        </p:tgtEl>
                                        <p:attrNameLst>
                                          <p:attrName>style.visibility</p:attrName>
                                        </p:attrNameLst>
                                      </p:cBhvr>
                                      <p:to>
                                        <p:strVal val="visible"/>
                                      </p:to>
                                    </p:set>
                                    <p:animEffect transition="in" filter="fade">
                                      <p:cBhvr>
                                        <p:cTn id="40" dur="500"/>
                                        <p:tgtEl>
                                          <p:spTgt spid="3">
                                            <p:txEl>
                                              <p:pRg st="10" end="10"/>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5">
                                            <p:txEl>
                                              <p:pRg st="0" end="0"/>
                                            </p:txEl>
                                          </p:spTgt>
                                        </p:tgtEl>
                                        <p:attrNameLst>
                                          <p:attrName>style.visibility</p:attrName>
                                        </p:attrNameLst>
                                      </p:cBhvr>
                                      <p:to>
                                        <p:strVal val="visible"/>
                                      </p:to>
                                    </p:set>
                                    <p:animEffect transition="in" filter="fade">
                                      <p:cBhvr>
                                        <p:cTn id="45" dur="500"/>
                                        <p:tgtEl>
                                          <p:spTgt spid="5">
                                            <p:txEl>
                                              <p:pRg st="0" end="0"/>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5">
                                            <p:txEl>
                                              <p:pRg st="1" end="1"/>
                                            </p:txEl>
                                          </p:spTgt>
                                        </p:tgtEl>
                                        <p:attrNameLst>
                                          <p:attrName>style.visibility</p:attrName>
                                        </p:attrNameLst>
                                      </p:cBhvr>
                                      <p:to>
                                        <p:strVal val="visible"/>
                                      </p:to>
                                    </p:set>
                                    <p:animEffect transition="in" filter="fade">
                                      <p:cBhvr>
                                        <p:cTn id="48" dur="500"/>
                                        <p:tgtEl>
                                          <p:spTgt spid="5">
                                            <p:txEl>
                                              <p:pRg st="1" end="1"/>
                                            </p:tx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5">
                                            <p:txEl>
                                              <p:pRg st="2" end="2"/>
                                            </p:txEl>
                                          </p:spTgt>
                                        </p:tgtEl>
                                        <p:attrNameLst>
                                          <p:attrName>style.visibility</p:attrName>
                                        </p:attrNameLst>
                                      </p:cBhvr>
                                      <p:to>
                                        <p:strVal val="visible"/>
                                      </p:to>
                                    </p:set>
                                    <p:animEffect transition="in" filter="fade">
                                      <p:cBhvr>
                                        <p:cTn id="51" dur="500"/>
                                        <p:tgtEl>
                                          <p:spTgt spid="5">
                                            <p:txEl>
                                              <p:pRg st="2" end="2"/>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5">
                                            <p:txEl>
                                              <p:pRg st="3" end="3"/>
                                            </p:txEl>
                                          </p:spTgt>
                                        </p:tgtEl>
                                        <p:attrNameLst>
                                          <p:attrName>style.visibility</p:attrName>
                                        </p:attrNameLst>
                                      </p:cBhvr>
                                      <p:to>
                                        <p:strVal val="visible"/>
                                      </p:to>
                                    </p:set>
                                    <p:animEffect transition="in" filter="fade">
                                      <p:cBhvr>
                                        <p:cTn id="54" dur="500"/>
                                        <p:tgtEl>
                                          <p:spTgt spid="5">
                                            <p:txEl>
                                              <p:pRg st="3" end="3"/>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5">
                                            <p:txEl>
                                              <p:pRg st="4" end="4"/>
                                            </p:txEl>
                                          </p:spTgt>
                                        </p:tgtEl>
                                        <p:attrNameLst>
                                          <p:attrName>style.visibility</p:attrName>
                                        </p:attrNameLst>
                                      </p:cBhvr>
                                      <p:to>
                                        <p:strVal val="visible"/>
                                      </p:to>
                                    </p:set>
                                    <p:animEffect transition="in" filter="fade">
                                      <p:cBhvr>
                                        <p:cTn id="57" dur="500"/>
                                        <p:tgtEl>
                                          <p:spTgt spid="5">
                                            <p:txEl>
                                              <p:pRg st="4" end="4"/>
                                            </p:txEl>
                                          </p:spTgt>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5">
                                            <p:txEl>
                                              <p:pRg st="5" end="5"/>
                                            </p:txEl>
                                          </p:spTgt>
                                        </p:tgtEl>
                                        <p:attrNameLst>
                                          <p:attrName>style.visibility</p:attrName>
                                        </p:attrNameLst>
                                      </p:cBhvr>
                                      <p:to>
                                        <p:strVal val="visible"/>
                                      </p:to>
                                    </p:set>
                                    <p:animEffect transition="in" filter="fade">
                                      <p:cBhvr>
                                        <p:cTn id="60" dur="500"/>
                                        <p:tgtEl>
                                          <p:spTgt spid="5">
                                            <p:txEl>
                                              <p:pRg st="5" end="5"/>
                                            </p:txEl>
                                          </p:spTgt>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5">
                                            <p:txEl>
                                              <p:pRg st="6" end="6"/>
                                            </p:txEl>
                                          </p:spTgt>
                                        </p:tgtEl>
                                        <p:attrNameLst>
                                          <p:attrName>style.visibility</p:attrName>
                                        </p:attrNameLst>
                                      </p:cBhvr>
                                      <p:to>
                                        <p:strVal val="visible"/>
                                      </p:to>
                                    </p:set>
                                    <p:animEffect transition="in" filter="fade">
                                      <p:cBhvr>
                                        <p:cTn id="63" dur="500"/>
                                        <p:tgtEl>
                                          <p:spTgt spid="5">
                                            <p:txEl>
                                              <p:pRg st="6" end="6"/>
                                            </p:txEl>
                                          </p:spTgt>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5">
                                            <p:txEl>
                                              <p:pRg st="7" end="7"/>
                                            </p:txEl>
                                          </p:spTgt>
                                        </p:tgtEl>
                                        <p:attrNameLst>
                                          <p:attrName>style.visibility</p:attrName>
                                        </p:attrNameLst>
                                      </p:cBhvr>
                                      <p:to>
                                        <p:strVal val="visible"/>
                                      </p:to>
                                    </p:set>
                                    <p:animEffect transition="in" filter="fade">
                                      <p:cBhvr>
                                        <p:cTn id="66" dur="500"/>
                                        <p:tgtEl>
                                          <p:spTgt spid="5">
                                            <p:txEl>
                                              <p:pRg st="7" end="7"/>
                                            </p:txEl>
                                          </p:spTgt>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5">
                                            <p:txEl>
                                              <p:pRg st="8" end="8"/>
                                            </p:txEl>
                                          </p:spTgt>
                                        </p:tgtEl>
                                        <p:attrNameLst>
                                          <p:attrName>style.visibility</p:attrName>
                                        </p:attrNameLst>
                                      </p:cBhvr>
                                      <p:to>
                                        <p:strVal val="visible"/>
                                      </p:to>
                                    </p:set>
                                    <p:animEffect transition="in" filter="fade">
                                      <p:cBhvr>
                                        <p:cTn id="71" dur="500"/>
                                        <p:tgtEl>
                                          <p:spTgt spid="5">
                                            <p:txEl>
                                              <p:pRg st="8" end="8"/>
                                            </p:txEl>
                                          </p:spTgt>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5">
                                            <p:txEl>
                                              <p:pRg st="9" end="9"/>
                                            </p:txEl>
                                          </p:spTgt>
                                        </p:tgtEl>
                                        <p:attrNameLst>
                                          <p:attrName>style.visibility</p:attrName>
                                        </p:attrNameLst>
                                      </p:cBhvr>
                                      <p:to>
                                        <p:strVal val="visible"/>
                                      </p:to>
                                    </p:set>
                                    <p:animEffect transition="in" filter="fade">
                                      <p:cBhvr>
                                        <p:cTn id="74"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1524000" y="457200"/>
            <a:ext cx="9144000" cy="523528"/>
          </a:xfrm>
        </p:spPr>
        <p:txBody>
          <a:bodyPr rtlCol="0">
            <a:noAutofit/>
          </a:bodyPr>
          <a:lstStyle/>
          <a:p>
            <a:pPr algn="ctr" rtl="0"/>
            <a:r>
              <a:rPr lang="it-IT" sz="3200" dirty="0" err="1"/>
              <a:t>LinuxONE</a:t>
            </a:r>
            <a:r>
              <a:rPr lang="it-IT" sz="3200" dirty="0"/>
              <a:t> TCO </a:t>
            </a:r>
            <a:r>
              <a:rPr lang="it-IT" sz="3200" dirty="0" err="1"/>
              <a:t>Assumptions</a:t>
            </a:r>
            <a:endParaRPr lang="it-IT" sz="3200" dirty="0"/>
          </a:p>
        </p:txBody>
      </p:sp>
      <p:sp>
        <p:nvSpPr>
          <p:cNvPr id="3" name="Segnaposto testo 2"/>
          <p:cNvSpPr>
            <a:spLocks noGrp="1"/>
          </p:cNvSpPr>
          <p:nvPr>
            <p:ph type="body" idx="1"/>
          </p:nvPr>
        </p:nvSpPr>
        <p:spPr>
          <a:xfrm>
            <a:off x="191344" y="980728"/>
            <a:ext cx="5679104" cy="5760640"/>
          </a:xfrm>
        </p:spPr>
        <p:txBody>
          <a:bodyPr rtlCol="0">
            <a:noAutofit/>
          </a:bodyPr>
          <a:lstStyle/>
          <a:p>
            <a:pPr marL="342900" indent="-342900" rtl="0">
              <a:buFont typeface="Arial" panose="020B0604020202020204" pitchFamily="34" charset="0"/>
              <a:buChar char="•"/>
            </a:pPr>
            <a:r>
              <a:rPr lang="it-IT" sz="2400" dirty="0">
                <a:solidFill>
                  <a:schemeClr val="accent1"/>
                </a:solidFill>
              </a:rPr>
              <a:t>Hardware</a:t>
            </a:r>
            <a:endParaRPr lang="it-IT" dirty="0">
              <a:solidFill>
                <a:schemeClr val="accent1"/>
              </a:solidFill>
            </a:endParaRPr>
          </a:p>
          <a:p>
            <a:pPr marL="800100" lvl="1" indent="-342900">
              <a:buFont typeface="Courier New" panose="02070309020205020404" pitchFamily="49" charset="0"/>
              <a:buChar char="o"/>
            </a:pPr>
            <a:r>
              <a:rPr lang="en-US" sz="1900" dirty="0" err="1"/>
              <a:t>LinuxONE</a:t>
            </a:r>
            <a:r>
              <a:rPr lang="en-US" sz="1900" dirty="0"/>
              <a:t> servers configured as the example</a:t>
            </a:r>
          </a:p>
          <a:p>
            <a:pPr marL="800100" lvl="1" indent="-342900">
              <a:buFont typeface="Courier New" panose="02070309020205020404" pitchFamily="49" charset="0"/>
              <a:buChar char="o"/>
            </a:pPr>
            <a:r>
              <a:rPr lang="en-US" sz="1900" dirty="0"/>
              <a:t>Acquisition cost: 1.54M</a:t>
            </a:r>
            <a:r>
              <a:rPr lang="en-US" sz="1800" dirty="0">
                <a:solidFill>
                  <a:schemeClr val="tx1"/>
                </a:solidFill>
                <a:latin typeface="+mj-lt"/>
              </a:rPr>
              <a:t>$,</a:t>
            </a:r>
            <a:r>
              <a:rPr lang="en-US" sz="1900" dirty="0"/>
              <a:t> with 30% discount, including 3 years support</a:t>
            </a:r>
          </a:p>
          <a:p>
            <a:pPr marL="800100" lvl="1" indent="-342900">
              <a:buFont typeface="Courier New" panose="02070309020205020404" pitchFamily="49" charset="0"/>
              <a:buChar char="o"/>
            </a:pPr>
            <a:r>
              <a:rPr lang="en-US" sz="1900" dirty="0"/>
              <a:t>Support for following years:  154k</a:t>
            </a:r>
            <a:r>
              <a:rPr lang="en-US" sz="1800" dirty="0">
                <a:solidFill>
                  <a:schemeClr val="tx1"/>
                </a:solidFill>
                <a:latin typeface="+mj-lt"/>
              </a:rPr>
              <a:t>$</a:t>
            </a:r>
            <a:r>
              <a:rPr lang="en-US" sz="1800" dirty="0">
                <a:solidFill>
                  <a:schemeClr val="tx1"/>
                </a:solidFill>
              </a:rPr>
              <a:t>/ years</a:t>
            </a:r>
            <a:endParaRPr lang="en-US" sz="1800" dirty="0">
              <a:solidFill>
                <a:schemeClr val="tx1"/>
              </a:solidFill>
              <a:latin typeface="+mj-lt"/>
            </a:endParaRPr>
          </a:p>
          <a:p>
            <a:endParaRPr lang="en-US" sz="2100" dirty="0"/>
          </a:p>
          <a:p>
            <a:pPr marL="342900" indent="-342900">
              <a:buFont typeface="Arial" panose="020B0604020202020204" pitchFamily="34" charset="0"/>
              <a:buChar char="•"/>
            </a:pPr>
            <a:r>
              <a:rPr lang="en-US" sz="2400" dirty="0">
                <a:solidFill>
                  <a:schemeClr val="accent1"/>
                </a:solidFill>
              </a:rPr>
              <a:t>Network</a:t>
            </a:r>
            <a:endParaRPr lang="en-US" dirty="0">
              <a:solidFill>
                <a:schemeClr val="accent1"/>
              </a:solidFill>
            </a:endParaRPr>
          </a:p>
          <a:p>
            <a:pPr marL="800100" lvl="1" indent="-342900">
              <a:buFont typeface="Courier New" panose="02070309020205020404" pitchFamily="49" charset="0"/>
              <a:buChar char="o"/>
            </a:pPr>
            <a:r>
              <a:rPr lang="en-US" sz="1900" dirty="0"/>
              <a:t>14k</a:t>
            </a:r>
            <a:r>
              <a:rPr lang="en-US" sz="1800" dirty="0">
                <a:solidFill>
                  <a:schemeClr val="tx1"/>
                </a:solidFill>
                <a:latin typeface="+mj-lt"/>
              </a:rPr>
              <a:t>$</a:t>
            </a:r>
            <a:r>
              <a:rPr lang="en-US" sz="1900" dirty="0"/>
              <a:t> per Server, with 30% disc.                       Maintenance 1.4k</a:t>
            </a:r>
            <a:r>
              <a:rPr lang="en-US" sz="1800" dirty="0">
                <a:solidFill>
                  <a:schemeClr val="tx1"/>
                </a:solidFill>
                <a:latin typeface="+mj-lt"/>
              </a:rPr>
              <a:t>$</a:t>
            </a:r>
            <a:r>
              <a:rPr lang="en-US" sz="1800" dirty="0"/>
              <a:t> </a:t>
            </a:r>
            <a:r>
              <a:rPr lang="en-US" sz="1900" dirty="0"/>
              <a:t>from y2</a:t>
            </a:r>
            <a:endParaRPr lang="en-US" sz="2100" dirty="0"/>
          </a:p>
          <a:p>
            <a:pPr marL="342900" indent="-342900">
              <a:buFont typeface="Arial" panose="020B0604020202020204" pitchFamily="34" charset="0"/>
              <a:buChar char="•"/>
            </a:pPr>
            <a:r>
              <a:rPr lang="en-US" sz="2400" dirty="0">
                <a:solidFill>
                  <a:schemeClr val="accent1"/>
                </a:solidFill>
              </a:rPr>
              <a:t>People</a:t>
            </a:r>
            <a:endParaRPr lang="en-US" dirty="0">
              <a:solidFill>
                <a:schemeClr val="accent1"/>
              </a:solidFill>
            </a:endParaRPr>
          </a:p>
          <a:p>
            <a:pPr marL="800100" lvl="1" indent="-342900">
              <a:buFont typeface="Courier New" panose="02070309020205020404" pitchFamily="49" charset="0"/>
              <a:buChar char="o"/>
            </a:pPr>
            <a:r>
              <a:rPr lang="en-US" sz="1900" dirty="0"/>
              <a:t>One FTE covers 10 servers    	   </a:t>
            </a:r>
            <a:r>
              <a:rPr lang="en-US" sz="1700" dirty="0"/>
              <a:t>Average yearly fully loaded costs=100K</a:t>
            </a:r>
            <a:r>
              <a:rPr lang="en-US" sz="1800" dirty="0">
                <a:solidFill>
                  <a:schemeClr val="tx1"/>
                </a:solidFill>
                <a:latin typeface="+mj-lt"/>
              </a:rPr>
              <a:t>$</a:t>
            </a:r>
            <a:endParaRPr lang="en-US" sz="1700" dirty="0"/>
          </a:p>
          <a:p>
            <a:pPr marL="342900" indent="-342900">
              <a:buFont typeface="Arial" panose="020B0604020202020204" pitchFamily="34" charset="0"/>
              <a:buChar char="•"/>
            </a:pPr>
            <a:r>
              <a:rPr lang="en-US" sz="2400" dirty="0">
                <a:solidFill>
                  <a:schemeClr val="accent1"/>
                </a:solidFill>
              </a:rPr>
              <a:t>Space</a:t>
            </a:r>
            <a:endParaRPr lang="en-US" dirty="0">
              <a:solidFill>
                <a:schemeClr val="accent1"/>
              </a:solidFill>
            </a:endParaRPr>
          </a:p>
          <a:p>
            <a:pPr marL="800100" lvl="1" indent="-342900">
              <a:buFont typeface="Courier New" panose="02070309020205020404" pitchFamily="49" charset="0"/>
              <a:buChar char="o"/>
            </a:pPr>
            <a:r>
              <a:rPr lang="en-US" sz="1900" dirty="0"/>
              <a:t>Fully loaded cost of Sq. meter=2.6k</a:t>
            </a:r>
            <a:r>
              <a:rPr lang="en-US" sz="1800" dirty="0">
                <a:solidFill>
                  <a:schemeClr val="tx1"/>
                </a:solidFill>
                <a:latin typeface="+mj-lt"/>
              </a:rPr>
              <a:t>$</a:t>
            </a:r>
          </a:p>
        </p:txBody>
      </p:sp>
      <p:sp>
        <p:nvSpPr>
          <p:cNvPr id="5" name="Segnaposto testo 4"/>
          <p:cNvSpPr>
            <a:spLocks noGrp="1"/>
          </p:cNvSpPr>
          <p:nvPr>
            <p:ph type="body" sz="quarter" idx="3"/>
          </p:nvPr>
        </p:nvSpPr>
        <p:spPr>
          <a:xfrm>
            <a:off x="6321552" y="980728"/>
            <a:ext cx="5679104" cy="5760640"/>
          </a:xfrm>
        </p:spPr>
        <p:txBody>
          <a:bodyPr rtlCol="0">
            <a:noAutofit/>
          </a:bodyPr>
          <a:lstStyle/>
          <a:p>
            <a:pPr marL="342900" indent="-342900" rtl="0">
              <a:buFont typeface="Arial" panose="020B0604020202020204" pitchFamily="34" charset="0"/>
              <a:buChar char="•"/>
            </a:pPr>
            <a:r>
              <a:rPr lang="en-US" sz="2400" dirty="0">
                <a:solidFill>
                  <a:schemeClr val="accent1"/>
                </a:solidFill>
              </a:rPr>
              <a:t>Software</a:t>
            </a:r>
          </a:p>
          <a:p>
            <a:pPr marL="914400" lvl="1" indent="-457200">
              <a:buFont typeface="Courier New" panose="02070309020205020404" pitchFamily="49" charset="0"/>
              <a:buChar char="o"/>
            </a:pPr>
            <a:r>
              <a:rPr lang="en-US" sz="1900" dirty="0">
                <a:solidFill>
                  <a:schemeClr val="accent1"/>
                </a:solidFill>
              </a:rPr>
              <a:t>OS</a:t>
            </a:r>
            <a:r>
              <a:rPr lang="en-US" sz="1900" dirty="0">
                <a:solidFill>
                  <a:schemeClr val="tx1"/>
                </a:solidFill>
              </a:rPr>
              <a:t>: subscription 6k</a:t>
            </a:r>
            <a:r>
              <a:rPr lang="en-US" sz="1800" dirty="0">
                <a:solidFill>
                  <a:schemeClr val="tx1"/>
                </a:solidFill>
                <a:latin typeface="+mj-lt"/>
              </a:rPr>
              <a:t>$</a:t>
            </a:r>
            <a:r>
              <a:rPr lang="en-US" sz="1900" dirty="0">
                <a:solidFill>
                  <a:schemeClr val="tx1"/>
                </a:solidFill>
              </a:rPr>
              <a:t>/ year per socket, with 20% disc.</a:t>
            </a:r>
          </a:p>
          <a:p>
            <a:pPr marL="914400" lvl="1" indent="-457200">
              <a:buFont typeface="Courier New" panose="02070309020205020404" pitchFamily="49" charset="0"/>
              <a:buChar char="o"/>
            </a:pPr>
            <a:r>
              <a:rPr lang="en-US" sz="1900" dirty="0">
                <a:solidFill>
                  <a:schemeClr val="accent1"/>
                </a:solidFill>
              </a:rPr>
              <a:t>VM</a:t>
            </a:r>
            <a:r>
              <a:rPr lang="en-US" sz="1900" dirty="0">
                <a:solidFill>
                  <a:schemeClr val="tx1"/>
                </a:solidFill>
              </a:rPr>
              <a:t>: included in Hardware</a:t>
            </a:r>
          </a:p>
          <a:p>
            <a:pPr marL="914400" lvl="1" indent="-457200">
              <a:buFont typeface="Courier New" panose="02070309020205020404" pitchFamily="49" charset="0"/>
              <a:buChar char="o"/>
            </a:pPr>
            <a:r>
              <a:rPr lang="en-US" sz="1900" dirty="0">
                <a:solidFill>
                  <a:schemeClr val="accent1"/>
                </a:solidFill>
              </a:rPr>
              <a:t>Application Server</a:t>
            </a:r>
            <a:r>
              <a:rPr lang="en-US" sz="1900" dirty="0">
                <a:solidFill>
                  <a:schemeClr val="tx1"/>
                </a:solidFill>
              </a:rPr>
              <a:t>: license 25k</a:t>
            </a:r>
            <a:r>
              <a:rPr lang="en-US" sz="1800" dirty="0">
                <a:solidFill>
                  <a:schemeClr val="tx1"/>
                </a:solidFill>
                <a:latin typeface="+mj-lt"/>
              </a:rPr>
              <a:t>$</a:t>
            </a:r>
            <a:r>
              <a:rPr lang="en-US" sz="1800" dirty="0">
                <a:solidFill>
                  <a:schemeClr val="tx1"/>
                </a:solidFill>
              </a:rPr>
              <a:t>/</a:t>
            </a:r>
            <a:r>
              <a:rPr lang="en-US" sz="1900" dirty="0">
                <a:solidFill>
                  <a:schemeClr val="tx1"/>
                </a:solidFill>
              </a:rPr>
              <a:t> server, with 75% disc. / Maintenance 5k from y2</a:t>
            </a:r>
          </a:p>
          <a:p>
            <a:pPr marL="914400" lvl="1" indent="-457200">
              <a:buFont typeface="Courier New" panose="02070309020205020404" pitchFamily="49" charset="0"/>
              <a:buChar char="o"/>
            </a:pPr>
            <a:r>
              <a:rPr lang="en-US" sz="1900" dirty="0">
                <a:solidFill>
                  <a:schemeClr val="accent1"/>
                </a:solidFill>
              </a:rPr>
              <a:t>DB</a:t>
            </a:r>
            <a:r>
              <a:rPr lang="en-US" sz="1900" dirty="0">
                <a:solidFill>
                  <a:schemeClr val="tx1"/>
                </a:solidFill>
              </a:rPr>
              <a:t>: subscription 10k</a:t>
            </a:r>
            <a:r>
              <a:rPr lang="en-US" sz="1800" dirty="0">
                <a:solidFill>
                  <a:schemeClr val="tx1"/>
                </a:solidFill>
                <a:latin typeface="+mj-lt"/>
              </a:rPr>
              <a:t>$</a:t>
            </a:r>
            <a:r>
              <a:rPr lang="en-US" sz="1900" dirty="0">
                <a:solidFill>
                  <a:schemeClr val="tx1"/>
                </a:solidFill>
              </a:rPr>
              <a:t>/ year per server, with 10% disc.</a:t>
            </a:r>
          </a:p>
          <a:p>
            <a:pPr marL="914400" lvl="1" indent="-457200">
              <a:buFont typeface="Courier New" panose="02070309020205020404" pitchFamily="49" charset="0"/>
              <a:buChar char="o"/>
            </a:pPr>
            <a:r>
              <a:rPr lang="en-US" sz="1900" dirty="0">
                <a:solidFill>
                  <a:schemeClr val="accent1"/>
                </a:solidFill>
              </a:rPr>
              <a:t>Data Replication Tools</a:t>
            </a:r>
            <a:r>
              <a:rPr lang="en-US" sz="1900" dirty="0">
                <a:solidFill>
                  <a:schemeClr val="tx1"/>
                </a:solidFill>
              </a:rPr>
              <a:t>: subscription 3k</a:t>
            </a:r>
            <a:r>
              <a:rPr lang="en-US" sz="1800" dirty="0">
                <a:solidFill>
                  <a:schemeClr val="tx1"/>
                </a:solidFill>
                <a:latin typeface="+mj-lt"/>
              </a:rPr>
              <a:t>$</a:t>
            </a:r>
            <a:r>
              <a:rPr lang="en-US" sz="1800" dirty="0">
                <a:solidFill>
                  <a:schemeClr val="tx1"/>
                </a:solidFill>
              </a:rPr>
              <a:t>/</a:t>
            </a:r>
            <a:r>
              <a:rPr lang="en-US" sz="1900" dirty="0">
                <a:solidFill>
                  <a:schemeClr val="tx1"/>
                </a:solidFill>
              </a:rPr>
              <a:t> year per core, with 60% disc.</a:t>
            </a:r>
          </a:p>
          <a:p>
            <a:pPr marL="914400" lvl="1" indent="-457200">
              <a:buFont typeface="Courier New" panose="02070309020205020404" pitchFamily="49" charset="0"/>
              <a:buChar char="o"/>
            </a:pPr>
            <a:r>
              <a:rPr lang="en-US" sz="1900" dirty="0">
                <a:solidFill>
                  <a:schemeClr val="accent1"/>
                </a:solidFill>
              </a:rPr>
              <a:t>Monitoring Tools</a:t>
            </a:r>
            <a:r>
              <a:rPr lang="en-US" sz="1900" dirty="0">
                <a:solidFill>
                  <a:schemeClr val="tx1"/>
                </a:solidFill>
              </a:rPr>
              <a:t>: license 5k</a:t>
            </a:r>
            <a:r>
              <a:rPr lang="en-US" sz="1800" dirty="0">
                <a:solidFill>
                  <a:schemeClr val="tx1"/>
                </a:solidFill>
                <a:latin typeface="+mj-lt"/>
              </a:rPr>
              <a:t>$</a:t>
            </a:r>
            <a:r>
              <a:rPr lang="en-US" sz="1800" dirty="0">
                <a:solidFill>
                  <a:schemeClr val="tx1"/>
                </a:solidFill>
              </a:rPr>
              <a:t>/  server</a:t>
            </a:r>
            <a:r>
              <a:rPr lang="en-US" sz="1900" dirty="0">
                <a:solidFill>
                  <a:schemeClr val="tx1"/>
                </a:solidFill>
              </a:rPr>
              <a:t>, with 40% disc. / Maintenance 1k</a:t>
            </a:r>
            <a:r>
              <a:rPr lang="en-US" sz="1800" dirty="0">
                <a:solidFill>
                  <a:schemeClr val="tx1"/>
                </a:solidFill>
                <a:latin typeface="+mj-lt"/>
              </a:rPr>
              <a:t>$</a:t>
            </a:r>
            <a:r>
              <a:rPr lang="en-US" sz="1800" dirty="0">
                <a:solidFill>
                  <a:schemeClr val="tx1"/>
                </a:solidFill>
              </a:rPr>
              <a:t> </a:t>
            </a:r>
            <a:r>
              <a:rPr lang="en-US" sz="1900" dirty="0">
                <a:solidFill>
                  <a:schemeClr val="tx1"/>
                </a:solidFill>
              </a:rPr>
              <a:t>from y2.</a:t>
            </a:r>
          </a:p>
          <a:p>
            <a:pPr marL="914400" lvl="1" indent="-457200">
              <a:buFont typeface="Courier New" panose="02070309020205020404" pitchFamily="49" charset="0"/>
              <a:buChar char="o"/>
            </a:pPr>
            <a:r>
              <a:rPr lang="en-US" sz="1900" dirty="0">
                <a:solidFill>
                  <a:schemeClr val="accent1"/>
                </a:solidFill>
              </a:rPr>
              <a:t>Security Tools</a:t>
            </a:r>
            <a:r>
              <a:rPr lang="en-US" sz="1900" dirty="0">
                <a:solidFill>
                  <a:schemeClr val="tx1"/>
                </a:solidFill>
              </a:rPr>
              <a:t>: license 5k</a:t>
            </a:r>
            <a:r>
              <a:rPr lang="en-US" sz="1800" dirty="0">
                <a:solidFill>
                  <a:schemeClr val="tx1"/>
                </a:solidFill>
                <a:latin typeface="+mj-lt"/>
              </a:rPr>
              <a:t>$</a:t>
            </a:r>
            <a:r>
              <a:rPr lang="en-US" sz="1800" dirty="0">
                <a:solidFill>
                  <a:schemeClr val="tx1"/>
                </a:solidFill>
              </a:rPr>
              <a:t>/</a:t>
            </a:r>
            <a:r>
              <a:rPr lang="en-US" sz="1900" dirty="0">
                <a:solidFill>
                  <a:schemeClr val="tx1"/>
                </a:solidFill>
              </a:rPr>
              <a:t> server, with 40% disc. / Maintenance 1k</a:t>
            </a:r>
            <a:r>
              <a:rPr lang="en-US" sz="1800" dirty="0">
                <a:solidFill>
                  <a:schemeClr val="tx1"/>
                </a:solidFill>
                <a:latin typeface="+mj-lt"/>
              </a:rPr>
              <a:t>$</a:t>
            </a:r>
            <a:r>
              <a:rPr lang="en-US" dirty="0">
                <a:solidFill>
                  <a:schemeClr val="tx1"/>
                </a:solidFill>
                <a:latin typeface="+mj-lt"/>
              </a:rPr>
              <a:t> </a:t>
            </a:r>
            <a:r>
              <a:rPr lang="en-US" sz="1900" dirty="0">
                <a:solidFill>
                  <a:schemeClr val="tx1"/>
                </a:solidFill>
              </a:rPr>
              <a:t>from y2.</a:t>
            </a:r>
          </a:p>
          <a:p>
            <a:pPr marL="342900" indent="-342900">
              <a:buFont typeface="Arial" panose="020B0604020202020204" pitchFamily="34" charset="0"/>
              <a:buChar char="•"/>
            </a:pPr>
            <a:r>
              <a:rPr lang="en-US" sz="2400" dirty="0">
                <a:solidFill>
                  <a:schemeClr val="accent1"/>
                </a:solidFill>
              </a:rPr>
              <a:t>Electricity</a:t>
            </a:r>
            <a:endParaRPr lang="en-US" dirty="0">
              <a:solidFill>
                <a:schemeClr val="accent1"/>
              </a:solidFill>
            </a:endParaRPr>
          </a:p>
          <a:p>
            <a:pPr marL="742950" lvl="1" indent="-285750">
              <a:buFont typeface="Courier New" panose="02070309020205020404" pitchFamily="49" charset="0"/>
              <a:buChar char="o"/>
            </a:pPr>
            <a:r>
              <a:rPr lang="en-US" sz="1800" dirty="0"/>
              <a:t>Cost per kWh=0,10</a:t>
            </a:r>
            <a:r>
              <a:rPr lang="en-US" sz="1800" dirty="0">
                <a:solidFill>
                  <a:schemeClr val="tx1"/>
                </a:solidFill>
                <a:latin typeface="+mj-lt"/>
              </a:rPr>
              <a:t>$</a:t>
            </a:r>
            <a:endParaRPr lang="en-US" sz="1800" dirty="0"/>
          </a:p>
        </p:txBody>
      </p:sp>
    </p:spTree>
    <p:extLst>
      <p:ext uri="{BB962C8B-B14F-4D97-AF65-F5344CB8AC3E}">
        <p14:creationId xmlns:p14="http://schemas.microsoft.com/office/powerpoint/2010/main" val="3321472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fade">
                                      <p:cBhvr>
                                        <p:cTn id="29" dur="500"/>
                                        <p:tgtEl>
                                          <p:spTgt spid="3">
                                            <p:txEl>
                                              <p:pRg st="7" end="7"/>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8" end="8"/>
                                            </p:txEl>
                                          </p:spTgt>
                                        </p:tgtEl>
                                        <p:attrNameLst>
                                          <p:attrName>style.visibility</p:attrName>
                                        </p:attrNameLst>
                                      </p:cBhvr>
                                      <p:to>
                                        <p:strVal val="visible"/>
                                      </p:to>
                                    </p:set>
                                    <p:animEffect transition="in" filter="fade">
                                      <p:cBhvr>
                                        <p:cTn id="32" dur="500"/>
                                        <p:tgtEl>
                                          <p:spTgt spid="3">
                                            <p:txEl>
                                              <p:pRg st="8" end="8"/>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animEffect transition="in" filter="fade">
                                      <p:cBhvr>
                                        <p:cTn id="37" dur="500"/>
                                        <p:tgtEl>
                                          <p:spTgt spid="3">
                                            <p:txEl>
                                              <p:pRg st="9" end="9"/>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10" end="10"/>
                                            </p:txEl>
                                          </p:spTgt>
                                        </p:tgtEl>
                                        <p:attrNameLst>
                                          <p:attrName>style.visibility</p:attrName>
                                        </p:attrNameLst>
                                      </p:cBhvr>
                                      <p:to>
                                        <p:strVal val="visible"/>
                                      </p:to>
                                    </p:set>
                                    <p:animEffect transition="in" filter="fade">
                                      <p:cBhvr>
                                        <p:cTn id="40" dur="500"/>
                                        <p:tgtEl>
                                          <p:spTgt spid="3">
                                            <p:txEl>
                                              <p:pRg st="10" end="10"/>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5">
                                            <p:txEl>
                                              <p:pRg st="0" end="0"/>
                                            </p:txEl>
                                          </p:spTgt>
                                        </p:tgtEl>
                                        <p:attrNameLst>
                                          <p:attrName>style.visibility</p:attrName>
                                        </p:attrNameLst>
                                      </p:cBhvr>
                                      <p:to>
                                        <p:strVal val="visible"/>
                                      </p:to>
                                    </p:set>
                                    <p:animEffect transition="in" filter="fade">
                                      <p:cBhvr>
                                        <p:cTn id="45" dur="500"/>
                                        <p:tgtEl>
                                          <p:spTgt spid="5">
                                            <p:txEl>
                                              <p:pRg st="0" end="0"/>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5">
                                            <p:txEl>
                                              <p:pRg st="1" end="1"/>
                                            </p:txEl>
                                          </p:spTgt>
                                        </p:tgtEl>
                                        <p:attrNameLst>
                                          <p:attrName>style.visibility</p:attrName>
                                        </p:attrNameLst>
                                      </p:cBhvr>
                                      <p:to>
                                        <p:strVal val="visible"/>
                                      </p:to>
                                    </p:set>
                                    <p:animEffect transition="in" filter="fade">
                                      <p:cBhvr>
                                        <p:cTn id="48" dur="500"/>
                                        <p:tgtEl>
                                          <p:spTgt spid="5">
                                            <p:txEl>
                                              <p:pRg st="1" end="1"/>
                                            </p:tx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5">
                                            <p:txEl>
                                              <p:pRg st="2" end="2"/>
                                            </p:txEl>
                                          </p:spTgt>
                                        </p:tgtEl>
                                        <p:attrNameLst>
                                          <p:attrName>style.visibility</p:attrName>
                                        </p:attrNameLst>
                                      </p:cBhvr>
                                      <p:to>
                                        <p:strVal val="visible"/>
                                      </p:to>
                                    </p:set>
                                    <p:animEffect transition="in" filter="fade">
                                      <p:cBhvr>
                                        <p:cTn id="51" dur="500"/>
                                        <p:tgtEl>
                                          <p:spTgt spid="5">
                                            <p:txEl>
                                              <p:pRg st="2" end="2"/>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5">
                                            <p:txEl>
                                              <p:pRg st="3" end="3"/>
                                            </p:txEl>
                                          </p:spTgt>
                                        </p:tgtEl>
                                        <p:attrNameLst>
                                          <p:attrName>style.visibility</p:attrName>
                                        </p:attrNameLst>
                                      </p:cBhvr>
                                      <p:to>
                                        <p:strVal val="visible"/>
                                      </p:to>
                                    </p:set>
                                    <p:animEffect transition="in" filter="fade">
                                      <p:cBhvr>
                                        <p:cTn id="54" dur="500"/>
                                        <p:tgtEl>
                                          <p:spTgt spid="5">
                                            <p:txEl>
                                              <p:pRg st="3" end="3"/>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5">
                                            <p:txEl>
                                              <p:pRg st="4" end="4"/>
                                            </p:txEl>
                                          </p:spTgt>
                                        </p:tgtEl>
                                        <p:attrNameLst>
                                          <p:attrName>style.visibility</p:attrName>
                                        </p:attrNameLst>
                                      </p:cBhvr>
                                      <p:to>
                                        <p:strVal val="visible"/>
                                      </p:to>
                                    </p:set>
                                    <p:animEffect transition="in" filter="fade">
                                      <p:cBhvr>
                                        <p:cTn id="57" dur="500"/>
                                        <p:tgtEl>
                                          <p:spTgt spid="5">
                                            <p:txEl>
                                              <p:pRg st="4" end="4"/>
                                            </p:txEl>
                                          </p:spTgt>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5">
                                            <p:txEl>
                                              <p:pRg st="5" end="5"/>
                                            </p:txEl>
                                          </p:spTgt>
                                        </p:tgtEl>
                                        <p:attrNameLst>
                                          <p:attrName>style.visibility</p:attrName>
                                        </p:attrNameLst>
                                      </p:cBhvr>
                                      <p:to>
                                        <p:strVal val="visible"/>
                                      </p:to>
                                    </p:set>
                                    <p:animEffect transition="in" filter="fade">
                                      <p:cBhvr>
                                        <p:cTn id="60" dur="500"/>
                                        <p:tgtEl>
                                          <p:spTgt spid="5">
                                            <p:txEl>
                                              <p:pRg st="5" end="5"/>
                                            </p:txEl>
                                          </p:spTgt>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5">
                                            <p:txEl>
                                              <p:pRg st="6" end="6"/>
                                            </p:txEl>
                                          </p:spTgt>
                                        </p:tgtEl>
                                        <p:attrNameLst>
                                          <p:attrName>style.visibility</p:attrName>
                                        </p:attrNameLst>
                                      </p:cBhvr>
                                      <p:to>
                                        <p:strVal val="visible"/>
                                      </p:to>
                                    </p:set>
                                    <p:animEffect transition="in" filter="fade">
                                      <p:cBhvr>
                                        <p:cTn id="63" dur="500"/>
                                        <p:tgtEl>
                                          <p:spTgt spid="5">
                                            <p:txEl>
                                              <p:pRg st="6" end="6"/>
                                            </p:txEl>
                                          </p:spTgt>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5">
                                            <p:txEl>
                                              <p:pRg st="7" end="7"/>
                                            </p:txEl>
                                          </p:spTgt>
                                        </p:tgtEl>
                                        <p:attrNameLst>
                                          <p:attrName>style.visibility</p:attrName>
                                        </p:attrNameLst>
                                      </p:cBhvr>
                                      <p:to>
                                        <p:strVal val="visible"/>
                                      </p:to>
                                    </p:set>
                                    <p:animEffect transition="in" filter="fade">
                                      <p:cBhvr>
                                        <p:cTn id="66" dur="500"/>
                                        <p:tgtEl>
                                          <p:spTgt spid="5">
                                            <p:txEl>
                                              <p:pRg st="7" end="7"/>
                                            </p:txEl>
                                          </p:spTgt>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5">
                                            <p:txEl>
                                              <p:pRg st="8" end="8"/>
                                            </p:txEl>
                                          </p:spTgt>
                                        </p:tgtEl>
                                        <p:attrNameLst>
                                          <p:attrName>style.visibility</p:attrName>
                                        </p:attrNameLst>
                                      </p:cBhvr>
                                      <p:to>
                                        <p:strVal val="visible"/>
                                      </p:to>
                                    </p:set>
                                    <p:animEffect transition="in" filter="fade">
                                      <p:cBhvr>
                                        <p:cTn id="71" dur="500"/>
                                        <p:tgtEl>
                                          <p:spTgt spid="5">
                                            <p:txEl>
                                              <p:pRg st="8" end="8"/>
                                            </p:txEl>
                                          </p:spTgt>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5">
                                            <p:txEl>
                                              <p:pRg st="9" end="9"/>
                                            </p:txEl>
                                          </p:spTgt>
                                        </p:tgtEl>
                                        <p:attrNameLst>
                                          <p:attrName>style.visibility</p:attrName>
                                        </p:attrNameLst>
                                      </p:cBhvr>
                                      <p:to>
                                        <p:strVal val="visible"/>
                                      </p:to>
                                    </p:set>
                                    <p:animEffect transition="in" filter="fade">
                                      <p:cBhvr>
                                        <p:cTn id="74"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1524000" y="402005"/>
            <a:ext cx="9144000" cy="586011"/>
          </a:xfrm>
        </p:spPr>
        <p:txBody>
          <a:bodyPr rtlCol="0">
            <a:normAutofit/>
          </a:bodyPr>
          <a:lstStyle/>
          <a:p>
            <a:pPr algn="ctr" rtl="0"/>
            <a:r>
              <a:rPr lang="en-US" sz="3200" dirty="0"/>
              <a:t>TCO Comparison on 5 years (1)</a:t>
            </a:r>
            <a:endParaRPr lang="it-IT" sz="3200" dirty="0"/>
          </a:p>
        </p:txBody>
      </p:sp>
      <p:sp>
        <p:nvSpPr>
          <p:cNvPr id="3" name="Segnaposto contenuto 2"/>
          <p:cNvSpPr>
            <a:spLocks noGrp="1"/>
          </p:cNvSpPr>
          <p:nvPr>
            <p:ph sz="half" idx="1"/>
          </p:nvPr>
        </p:nvSpPr>
        <p:spPr>
          <a:xfrm>
            <a:off x="263352" y="4050218"/>
            <a:ext cx="11665296" cy="2807782"/>
          </a:xfrm>
        </p:spPr>
        <p:txBody>
          <a:bodyPr rtlCol="0">
            <a:normAutofit fontScale="92500" lnSpcReduction="20000"/>
          </a:bodyPr>
          <a:lstStyle/>
          <a:p>
            <a:pPr marL="0" indent="0" algn="just" rtl="0">
              <a:spcBef>
                <a:spcPts val="1400"/>
              </a:spcBef>
              <a:buNone/>
            </a:pPr>
            <a:r>
              <a:rPr lang="en-US" dirty="0">
                <a:solidFill>
                  <a:schemeClr val="accent1">
                    <a:lumMod val="60000"/>
                    <a:lumOff val="40000"/>
                  </a:schemeClr>
                </a:solidFill>
              </a:rPr>
              <a:t>As you can see from the tables above, derived from the assumptions seen in the previous slides, the two plat-forms have similar costs, with a 15% saving in the use of the </a:t>
            </a:r>
            <a:r>
              <a:rPr lang="en-US" dirty="0" err="1">
                <a:solidFill>
                  <a:schemeClr val="accent1">
                    <a:lumMod val="60000"/>
                    <a:lumOff val="40000"/>
                  </a:schemeClr>
                </a:solidFill>
              </a:rPr>
              <a:t>LinuxOne</a:t>
            </a:r>
            <a:r>
              <a:rPr lang="en-US" dirty="0">
                <a:solidFill>
                  <a:schemeClr val="accent1">
                    <a:lumMod val="60000"/>
                    <a:lumOff val="40000"/>
                  </a:schemeClr>
                </a:solidFill>
              </a:rPr>
              <a:t> Platform.</a:t>
            </a:r>
          </a:p>
          <a:p>
            <a:pPr marL="0" indent="0" algn="just">
              <a:spcBef>
                <a:spcPts val="1400"/>
              </a:spcBef>
              <a:buNone/>
            </a:pPr>
            <a:r>
              <a:rPr lang="en-US" dirty="0">
                <a:solidFill>
                  <a:schemeClr val="accent1">
                    <a:lumMod val="60000"/>
                    <a:lumOff val="40000"/>
                  </a:schemeClr>
                </a:solidFill>
              </a:rPr>
              <a:t>In the case of </a:t>
            </a:r>
            <a:r>
              <a:rPr lang="en-US" dirty="0" err="1">
                <a:solidFill>
                  <a:schemeClr val="accent1">
                    <a:lumMod val="60000"/>
                    <a:lumOff val="40000"/>
                  </a:schemeClr>
                </a:solidFill>
              </a:rPr>
              <a:t>LinuxOne</a:t>
            </a:r>
            <a:r>
              <a:rPr lang="en-US" dirty="0">
                <a:solidFill>
                  <a:schemeClr val="accent1">
                    <a:lumMod val="60000"/>
                    <a:lumOff val="40000"/>
                  </a:schemeClr>
                </a:solidFill>
              </a:rPr>
              <a:t>, the component with higher costs is the hardware one, as we could easily realize.</a:t>
            </a:r>
          </a:p>
          <a:p>
            <a:pPr marL="0" indent="0" algn="just" rtl="0">
              <a:spcBef>
                <a:spcPts val="1400"/>
              </a:spcBef>
              <a:buNone/>
            </a:pPr>
            <a:r>
              <a:rPr lang="en-US" dirty="0">
                <a:solidFill>
                  <a:schemeClr val="accent1">
                    <a:lumMod val="60000"/>
                    <a:lumOff val="40000"/>
                  </a:schemeClr>
                </a:solidFill>
              </a:rPr>
              <a:t>In the case of x86, on the other hand, the software component and the DR environment have a greater influence on the price. A big pro of using </a:t>
            </a:r>
            <a:r>
              <a:rPr lang="en-US" dirty="0" err="1">
                <a:solidFill>
                  <a:schemeClr val="accent1">
                    <a:lumMod val="60000"/>
                    <a:lumOff val="40000"/>
                  </a:schemeClr>
                </a:solidFill>
              </a:rPr>
              <a:t>LinuxONE</a:t>
            </a:r>
            <a:r>
              <a:rPr lang="en-US" dirty="0">
                <a:solidFill>
                  <a:schemeClr val="accent1">
                    <a:lumMod val="60000"/>
                    <a:lumOff val="40000"/>
                  </a:schemeClr>
                </a:solidFill>
              </a:rPr>
              <a:t> is that the DR environment is intrinsic in the architecture of the server itself, thus requiring no additional costs for its management.</a:t>
            </a:r>
          </a:p>
          <a:p>
            <a:pPr marL="0" indent="0" algn="just" rtl="0">
              <a:spcBef>
                <a:spcPts val="1400"/>
              </a:spcBef>
              <a:buNone/>
            </a:pPr>
            <a:r>
              <a:rPr lang="en-US" dirty="0">
                <a:solidFill>
                  <a:schemeClr val="accent1">
                    <a:lumMod val="60000"/>
                    <a:lumOff val="40000"/>
                  </a:schemeClr>
                </a:solidFill>
              </a:rPr>
              <a:t>A final observation is that the similar prices, given this workload, are due to the assumption, in both cases, of using software for the DB that was open source and whose subscription depends only on the number of servers and not on cores. If the price was for each core, the differences would have been much more marked to the advantage of the </a:t>
            </a:r>
            <a:r>
              <a:rPr lang="en-US" dirty="0" err="1">
                <a:solidFill>
                  <a:schemeClr val="accent1">
                    <a:lumMod val="60000"/>
                    <a:lumOff val="40000"/>
                  </a:schemeClr>
                </a:solidFill>
              </a:rPr>
              <a:t>LinuxOne</a:t>
            </a:r>
            <a:r>
              <a:rPr lang="en-US" dirty="0">
                <a:solidFill>
                  <a:schemeClr val="accent1">
                    <a:lumMod val="60000"/>
                    <a:lumOff val="40000"/>
                  </a:schemeClr>
                </a:solidFill>
              </a:rPr>
              <a:t> server.</a:t>
            </a:r>
            <a:endParaRPr lang="it-IT" dirty="0">
              <a:solidFill>
                <a:schemeClr val="accent1">
                  <a:lumMod val="60000"/>
                  <a:lumOff val="40000"/>
                </a:schemeClr>
              </a:solidFill>
            </a:endParaRPr>
          </a:p>
        </p:txBody>
      </p:sp>
      <p:pic>
        <p:nvPicPr>
          <p:cNvPr id="12" name="Immagine 11">
            <a:extLst>
              <a:ext uri="{FF2B5EF4-FFF2-40B4-BE49-F238E27FC236}">
                <a16:creationId xmlns:a16="http://schemas.microsoft.com/office/drawing/2014/main" id="{466E2F38-E43A-44E2-AE82-0130558CEB46}"/>
              </a:ext>
            </a:extLst>
          </p:cNvPr>
          <p:cNvPicPr>
            <a:picLocks noChangeAspect="1"/>
          </p:cNvPicPr>
          <p:nvPr/>
        </p:nvPicPr>
        <p:blipFill>
          <a:blip r:embed="rId2"/>
          <a:stretch>
            <a:fillRect/>
          </a:stretch>
        </p:blipFill>
        <p:spPr>
          <a:xfrm>
            <a:off x="263352" y="1116518"/>
            <a:ext cx="11665296" cy="2805198"/>
          </a:xfrm>
          <a:prstGeom prst="rect">
            <a:avLst/>
          </a:prstGeom>
          <a:solidFill>
            <a:schemeClr val="tx1">
              <a:alpha val="95000"/>
            </a:schemeClr>
          </a:solidFill>
        </p:spPr>
      </p:pic>
    </p:spTree>
    <p:extLst>
      <p:ext uri="{BB962C8B-B14F-4D97-AF65-F5344CB8AC3E}">
        <p14:creationId xmlns:p14="http://schemas.microsoft.com/office/powerpoint/2010/main" val="4145261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1524000" y="402005"/>
            <a:ext cx="9144000" cy="586011"/>
          </a:xfrm>
        </p:spPr>
        <p:txBody>
          <a:bodyPr rtlCol="0">
            <a:normAutofit/>
          </a:bodyPr>
          <a:lstStyle/>
          <a:p>
            <a:pPr algn="ctr" rtl="0"/>
            <a:r>
              <a:rPr lang="en-US" sz="3200" dirty="0"/>
              <a:t>TCO Comparison on 5 years (2)</a:t>
            </a:r>
            <a:endParaRPr lang="it-IT" sz="3200" dirty="0"/>
          </a:p>
        </p:txBody>
      </p:sp>
      <p:sp>
        <p:nvSpPr>
          <p:cNvPr id="3" name="Segnaposto contenuto 2"/>
          <p:cNvSpPr>
            <a:spLocks noGrp="1"/>
          </p:cNvSpPr>
          <p:nvPr>
            <p:ph sz="half" idx="1"/>
          </p:nvPr>
        </p:nvSpPr>
        <p:spPr>
          <a:xfrm>
            <a:off x="263352" y="4050218"/>
            <a:ext cx="11665296" cy="2691150"/>
          </a:xfrm>
        </p:spPr>
        <p:txBody>
          <a:bodyPr rtlCol="0">
            <a:normAutofit lnSpcReduction="10000"/>
          </a:bodyPr>
          <a:lstStyle/>
          <a:p>
            <a:pPr marL="0" indent="0" algn="just">
              <a:spcBef>
                <a:spcPts val="1400"/>
              </a:spcBef>
              <a:buNone/>
            </a:pPr>
            <a:r>
              <a:rPr lang="en-US" dirty="0">
                <a:solidFill>
                  <a:schemeClr val="accent1">
                    <a:lumMod val="60000"/>
                    <a:lumOff val="40000"/>
                  </a:schemeClr>
                </a:solidFill>
              </a:rPr>
              <a:t>The first of the two graphs above, made using the data in the previous tables, graphically shows the weight of each component for the two platforms. We can confirm the same observations made previously. Instead, People, Network and Facilities components, although they have different costs and they should be taken into consideration, they do not significantly influence the final considerations.</a:t>
            </a:r>
          </a:p>
          <a:p>
            <a:pPr marL="0" indent="0" algn="just">
              <a:spcBef>
                <a:spcPts val="1400"/>
              </a:spcBef>
              <a:buNone/>
            </a:pPr>
            <a:r>
              <a:rPr lang="en-US" dirty="0">
                <a:solidFill>
                  <a:schemeClr val="accent1">
                    <a:lumMod val="60000"/>
                    <a:lumOff val="40000"/>
                  </a:schemeClr>
                </a:solidFill>
              </a:rPr>
              <a:t>The second graph instead shows the allocation of costs for each of the 5 years of the analysis.</a:t>
            </a:r>
          </a:p>
          <a:p>
            <a:pPr marL="0" indent="0" algn="just" rtl="0">
              <a:spcBef>
                <a:spcPts val="1400"/>
              </a:spcBef>
              <a:buNone/>
            </a:pPr>
            <a:r>
              <a:rPr lang="en-US" dirty="0">
                <a:solidFill>
                  <a:schemeClr val="accent1">
                    <a:lumMod val="60000"/>
                    <a:lumOff val="40000"/>
                  </a:schemeClr>
                </a:solidFill>
              </a:rPr>
              <a:t>The total cost of acquisition is higher in the case of the </a:t>
            </a:r>
            <a:r>
              <a:rPr lang="en-US" dirty="0" err="1">
                <a:solidFill>
                  <a:schemeClr val="accent1">
                    <a:lumMod val="60000"/>
                    <a:lumOff val="40000"/>
                  </a:schemeClr>
                </a:solidFill>
              </a:rPr>
              <a:t>LinuxONE</a:t>
            </a:r>
            <a:r>
              <a:rPr lang="en-US" dirty="0">
                <a:solidFill>
                  <a:schemeClr val="accent1">
                    <a:lumMod val="60000"/>
                    <a:lumOff val="40000"/>
                  </a:schemeClr>
                </a:solidFill>
              </a:rPr>
              <a:t> platform, due to the price of the hard-ware. Over the 5 years, however, the x86 platform has higher total costs of ownership, due to both the higher annual software costs, that is often calculated based on the number of cores, and the cost of other components such as employees and electricity.</a:t>
            </a:r>
            <a:endParaRPr lang="it-IT" dirty="0">
              <a:solidFill>
                <a:schemeClr val="accent1">
                  <a:lumMod val="60000"/>
                  <a:lumOff val="40000"/>
                </a:schemeClr>
              </a:solidFill>
            </a:endParaRPr>
          </a:p>
        </p:txBody>
      </p:sp>
      <p:pic>
        <p:nvPicPr>
          <p:cNvPr id="5" name="Immagine 4">
            <a:extLst>
              <a:ext uri="{FF2B5EF4-FFF2-40B4-BE49-F238E27FC236}">
                <a16:creationId xmlns:a16="http://schemas.microsoft.com/office/drawing/2014/main" id="{597CF668-9A45-4296-AEAA-445AC15F4A43}"/>
              </a:ext>
            </a:extLst>
          </p:cNvPr>
          <p:cNvPicPr>
            <a:picLocks noChangeAspect="1"/>
          </p:cNvPicPr>
          <p:nvPr/>
        </p:nvPicPr>
        <p:blipFill>
          <a:blip r:embed="rId2"/>
          <a:stretch>
            <a:fillRect/>
          </a:stretch>
        </p:blipFill>
        <p:spPr>
          <a:xfrm>
            <a:off x="335359" y="1072111"/>
            <a:ext cx="5616624" cy="2827020"/>
          </a:xfrm>
          <a:prstGeom prst="rect">
            <a:avLst/>
          </a:prstGeom>
        </p:spPr>
      </p:pic>
      <p:pic>
        <p:nvPicPr>
          <p:cNvPr id="7" name="Immagine 6">
            <a:extLst>
              <a:ext uri="{FF2B5EF4-FFF2-40B4-BE49-F238E27FC236}">
                <a16:creationId xmlns:a16="http://schemas.microsoft.com/office/drawing/2014/main" id="{3CC13000-6913-4DBC-AD21-BC618EBA93F1}"/>
              </a:ext>
            </a:extLst>
          </p:cNvPr>
          <p:cNvPicPr>
            <a:picLocks noChangeAspect="1"/>
          </p:cNvPicPr>
          <p:nvPr/>
        </p:nvPicPr>
        <p:blipFill>
          <a:blip r:embed="rId3"/>
          <a:stretch>
            <a:fillRect/>
          </a:stretch>
        </p:blipFill>
        <p:spPr>
          <a:xfrm>
            <a:off x="6256603" y="1072111"/>
            <a:ext cx="4896542" cy="2827020"/>
          </a:xfrm>
          <a:prstGeom prst="rect">
            <a:avLst/>
          </a:prstGeom>
        </p:spPr>
      </p:pic>
    </p:spTree>
    <p:extLst>
      <p:ext uri="{BB962C8B-B14F-4D97-AF65-F5344CB8AC3E}">
        <p14:creationId xmlns:p14="http://schemas.microsoft.com/office/powerpoint/2010/main" val="3755842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fade">
                                      <p:cBhvr>
                                        <p:cTn id="22" dur="5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1524000" y="402005"/>
            <a:ext cx="9144000" cy="586011"/>
          </a:xfrm>
        </p:spPr>
        <p:txBody>
          <a:bodyPr rtlCol="0">
            <a:normAutofit/>
          </a:bodyPr>
          <a:lstStyle/>
          <a:p>
            <a:pPr algn="ctr" rtl="0"/>
            <a:r>
              <a:rPr lang="en-US" sz="3200" dirty="0"/>
              <a:t>TCO Comparison on different workloads</a:t>
            </a:r>
            <a:endParaRPr lang="it-IT" sz="3200" dirty="0"/>
          </a:p>
        </p:txBody>
      </p:sp>
      <p:sp>
        <p:nvSpPr>
          <p:cNvPr id="3" name="Segnaposto contenuto 2"/>
          <p:cNvSpPr>
            <a:spLocks noGrp="1"/>
          </p:cNvSpPr>
          <p:nvPr>
            <p:ph sz="half" idx="1"/>
          </p:nvPr>
        </p:nvSpPr>
        <p:spPr>
          <a:xfrm>
            <a:off x="263352" y="1147294"/>
            <a:ext cx="5040560" cy="5602326"/>
          </a:xfrm>
        </p:spPr>
        <p:txBody>
          <a:bodyPr rtlCol="0">
            <a:normAutofit lnSpcReduction="10000"/>
          </a:bodyPr>
          <a:lstStyle/>
          <a:p>
            <a:pPr marL="0" indent="0" algn="just">
              <a:spcBef>
                <a:spcPts val="1400"/>
              </a:spcBef>
              <a:buNone/>
            </a:pPr>
            <a:r>
              <a:rPr lang="en-US" dirty="0"/>
              <a:t>The graph on the right shows the TCO for the two platforms when the average workload of the system changes. We can notice that for low values of workload, the x86 Platform is more convenient than the other. This trend reverses with the increase of the workload.</a:t>
            </a:r>
          </a:p>
          <a:p>
            <a:pPr marL="0" indent="0" algn="just" rtl="0">
              <a:spcBef>
                <a:spcPts val="1400"/>
              </a:spcBef>
              <a:buNone/>
            </a:pPr>
            <a:r>
              <a:rPr lang="en-US" dirty="0"/>
              <a:t>Around 750 TPS, the two platforms have sim-</a:t>
            </a:r>
            <a:r>
              <a:rPr lang="en-US" dirty="0" err="1"/>
              <a:t>ilar</a:t>
            </a:r>
            <a:r>
              <a:rPr lang="en-US" dirty="0"/>
              <a:t> costs, with the difference that </a:t>
            </a:r>
            <a:r>
              <a:rPr lang="en-US" dirty="0" err="1"/>
              <a:t>LinuxOne</a:t>
            </a:r>
            <a:r>
              <a:rPr lang="en-US" dirty="0"/>
              <a:t> Platform has a higher TCA while the x86 one has its expenditure spread more evenly over the 5 years.</a:t>
            </a:r>
          </a:p>
          <a:p>
            <a:pPr marL="0" indent="0" algn="just" rtl="0">
              <a:spcBef>
                <a:spcPts val="1400"/>
              </a:spcBef>
              <a:buNone/>
            </a:pPr>
            <a:r>
              <a:rPr lang="en-US" dirty="0"/>
              <a:t>When workload assumes high values, </a:t>
            </a:r>
            <a:r>
              <a:rPr lang="en-US" dirty="0" err="1"/>
              <a:t>LinuxOne</a:t>
            </a:r>
            <a:r>
              <a:rPr lang="en-US" dirty="0"/>
              <a:t> servers are much more convenient than x86 Platform. This difference in costs tends to increase more and more as the load increases. </a:t>
            </a:r>
            <a:r>
              <a:rPr lang="en-US" dirty="0" err="1"/>
              <a:t>LinuxONE</a:t>
            </a:r>
            <a:r>
              <a:rPr lang="en-US" dirty="0"/>
              <a:t> servers are specifically designed to fit this situation. The economic benefits and the lower TCO span the man-</a:t>
            </a:r>
            <a:r>
              <a:rPr lang="en-US" dirty="0" err="1"/>
              <a:t>agement</a:t>
            </a:r>
            <a:r>
              <a:rPr lang="en-US" dirty="0"/>
              <a:t> costs savings, operational </a:t>
            </a:r>
            <a:r>
              <a:rPr lang="en-US" dirty="0" err="1"/>
              <a:t>effi-ciency</a:t>
            </a:r>
            <a:r>
              <a:rPr lang="en-US" dirty="0"/>
              <a:t>, software license savings and energy savings.</a:t>
            </a:r>
            <a:endParaRPr lang="it-IT" dirty="0"/>
          </a:p>
        </p:txBody>
      </p:sp>
      <p:pic>
        <p:nvPicPr>
          <p:cNvPr id="8" name="Immagine 7">
            <a:extLst>
              <a:ext uri="{FF2B5EF4-FFF2-40B4-BE49-F238E27FC236}">
                <a16:creationId xmlns:a16="http://schemas.microsoft.com/office/drawing/2014/main" id="{EE609FB7-E4AD-4DC9-8448-2161527C448C}"/>
              </a:ext>
            </a:extLst>
          </p:cNvPr>
          <p:cNvPicPr>
            <a:picLocks noChangeAspect="1"/>
          </p:cNvPicPr>
          <p:nvPr/>
        </p:nvPicPr>
        <p:blipFill>
          <a:blip r:embed="rId2"/>
          <a:stretch>
            <a:fillRect/>
          </a:stretch>
        </p:blipFill>
        <p:spPr>
          <a:xfrm>
            <a:off x="5303912" y="1147294"/>
            <a:ext cx="3092967" cy="1417610"/>
          </a:xfrm>
          <a:prstGeom prst="rect">
            <a:avLst/>
          </a:prstGeom>
          <a:noFill/>
        </p:spPr>
      </p:pic>
      <p:pic>
        <p:nvPicPr>
          <p:cNvPr id="10" name="Immagine 9">
            <a:extLst>
              <a:ext uri="{FF2B5EF4-FFF2-40B4-BE49-F238E27FC236}">
                <a16:creationId xmlns:a16="http://schemas.microsoft.com/office/drawing/2014/main" id="{DDA85F97-5029-4DCF-ABF2-EC7AD282776E}"/>
              </a:ext>
            </a:extLst>
          </p:cNvPr>
          <p:cNvPicPr>
            <a:picLocks noChangeAspect="1"/>
          </p:cNvPicPr>
          <p:nvPr/>
        </p:nvPicPr>
        <p:blipFill>
          <a:blip r:embed="rId3"/>
          <a:stretch>
            <a:fillRect/>
          </a:stretch>
        </p:blipFill>
        <p:spPr>
          <a:xfrm>
            <a:off x="5303912" y="2564904"/>
            <a:ext cx="6733206" cy="4184716"/>
          </a:xfrm>
          <a:prstGeom prst="rect">
            <a:avLst/>
          </a:prstGeom>
          <a:noFill/>
        </p:spPr>
      </p:pic>
      <p:sp>
        <p:nvSpPr>
          <p:cNvPr id="11" name="Segnaposto contenuto 2">
            <a:extLst>
              <a:ext uri="{FF2B5EF4-FFF2-40B4-BE49-F238E27FC236}">
                <a16:creationId xmlns:a16="http://schemas.microsoft.com/office/drawing/2014/main" id="{22D78B08-85B1-4A25-8F62-6C9FE72B3FEE}"/>
              </a:ext>
            </a:extLst>
          </p:cNvPr>
          <p:cNvSpPr txBox="1">
            <a:spLocks/>
          </p:cNvSpPr>
          <p:nvPr/>
        </p:nvSpPr>
        <p:spPr>
          <a:xfrm>
            <a:off x="8472264" y="1628800"/>
            <a:ext cx="3672408" cy="964704"/>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lumMod val="85000"/>
                  </a:schemeClr>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lumMod val="85000"/>
                  </a:schemeClr>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lumMod val="85000"/>
                  </a:schemeClr>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4pPr>
            <a:lvl5pPr marL="150876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5pPr>
            <a:lvl6pPr marL="17830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0574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317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6060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9pPr>
          </a:lstStyle>
          <a:p>
            <a:pPr marL="0" indent="0" algn="just">
              <a:buNone/>
            </a:pPr>
            <a:r>
              <a:rPr lang="it-IT" dirty="0" err="1">
                <a:solidFill>
                  <a:schemeClr val="accent1">
                    <a:lumMod val="20000"/>
                    <a:lumOff val="80000"/>
                  </a:schemeClr>
                </a:solidFill>
                <a:latin typeface="Garamond" panose="02020404030301010803" pitchFamily="18" charset="0"/>
              </a:rPr>
              <a:t>This</a:t>
            </a:r>
            <a:r>
              <a:rPr lang="it-IT" dirty="0">
                <a:solidFill>
                  <a:schemeClr val="accent1">
                    <a:lumMod val="20000"/>
                    <a:lumOff val="80000"/>
                  </a:schemeClr>
                </a:solidFill>
                <a:latin typeface="Garamond" panose="02020404030301010803" pitchFamily="18" charset="0"/>
              </a:rPr>
              <a:t> </a:t>
            </a:r>
            <a:r>
              <a:rPr lang="it-IT" dirty="0" err="1">
                <a:solidFill>
                  <a:schemeClr val="accent1">
                    <a:lumMod val="20000"/>
                    <a:lumOff val="80000"/>
                  </a:schemeClr>
                </a:solidFill>
                <a:latin typeface="Garamond" panose="02020404030301010803" pitchFamily="18" charset="0"/>
              </a:rPr>
              <a:t>table</a:t>
            </a:r>
            <a:r>
              <a:rPr lang="it-IT" dirty="0">
                <a:solidFill>
                  <a:schemeClr val="accent1">
                    <a:lumMod val="20000"/>
                    <a:lumOff val="80000"/>
                  </a:schemeClr>
                </a:solidFill>
                <a:latin typeface="Garamond" panose="02020404030301010803" pitchFamily="18" charset="0"/>
              </a:rPr>
              <a:t> </a:t>
            </a:r>
            <a:r>
              <a:rPr lang="en-US" dirty="0">
                <a:solidFill>
                  <a:schemeClr val="accent1">
                    <a:lumMod val="20000"/>
                    <a:lumOff val="80000"/>
                  </a:schemeClr>
                </a:solidFill>
                <a:latin typeface="Garamond" panose="02020404030301010803" pitchFamily="18" charset="0"/>
              </a:rPr>
              <a:t>collects the estimated 5-year TCO values ​​for the two plat-forms under consideration, when</a:t>
            </a:r>
            <a:r>
              <a:rPr lang="it-IT" dirty="0">
                <a:solidFill>
                  <a:schemeClr val="accent1">
                    <a:lumMod val="20000"/>
                    <a:lumOff val="80000"/>
                  </a:schemeClr>
                </a:solidFill>
                <a:latin typeface="Garamond" panose="02020404030301010803" pitchFamily="18" charset="0"/>
              </a:rPr>
              <a:t> the </a:t>
            </a:r>
            <a:r>
              <a:rPr lang="it-IT" dirty="0" err="1">
                <a:solidFill>
                  <a:schemeClr val="accent1">
                    <a:lumMod val="20000"/>
                    <a:lumOff val="80000"/>
                  </a:schemeClr>
                </a:solidFill>
                <a:latin typeface="Garamond" panose="02020404030301010803" pitchFamily="18" charset="0"/>
              </a:rPr>
              <a:t>average</a:t>
            </a:r>
            <a:r>
              <a:rPr lang="it-IT" dirty="0">
                <a:solidFill>
                  <a:schemeClr val="accent1">
                    <a:lumMod val="20000"/>
                    <a:lumOff val="80000"/>
                  </a:schemeClr>
                </a:solidFill>
                <a:latin typeface="Garamond" panose="02020404030301010803" pitchFamily="18" charset="0"/>
              </a:rPr>
              <a:t> </a:t>
            </a:r>
            <a:r>
              <a:rPr lang="it-IT" dirty="0" err="1">
                <a:solidFill>
                  <a:schemeClr val="accent1">
                    <a:lumMod val="20000"/>
                    <a:lumOff val="80000"/>
                  </a:schemeClr>
                </a:solidFill>
                <a:latin typeface="Garamond" panose="02020404030301010803" pitchFamily="18" charset="0"/>
              </a:rPr>
              <a:t>workload</a:t>
            </a:r>
            <a:r>
              <a:rPr lang="it-IT" dirty="0">
                <a:solidFill>
                  <a:schemeClr val="accent1">
                    <a:lumMod val="20000"/>
                    <a:lumOff val="80000"/>
                  </a:schemeClr>
                </a:solidFill>
                <a:latin typeface="Garamond" panose="02020404030301010803" pitchFamily="18" charset="0"/>
              </a:rPr>
              <a:t> </a:t>
            </a:r>
            <a:r>
              <a:rPr lang="it-IT" dirty="0" err="1">
                <a:solidFill>
                  <a:schemeClr val="accent1">
                    <a:lumMod val="20000"/>
                    <a:lumOff val="80000"/>
                  </a:schemeClr>
                </a:solidFill>
                <a:latin typeface="Garamond" panose="02020404030301010803" pitchFamily="18" charset="0"/>
              </a:rPr>
              <a:t>changes</a:t>
            </a:r>
            <a:r>
              <a:rPr lang="it-IT" dirty="0">
                <a:solidFill>
                  <a:schemeClr val="accent1">
                    <a:lumMod val="20000"/>
                    <a:lumOff val="80000"/>
                  </a:schemeClr>
                </a:solidFill>
                <a:latin typeface="Garamond" panose="02020404030301010803" pitchFamily="18" charset="0"/>
              </a:rPr>
              <a:t>.</a:t>
            </a:r>
          </a:p>
        </p:txBody>
      </p:sp>
    </p:spTree>
    <p:extLst>
      <p:ext uri="{BB962C8B-B14F-4D97-AF65-F5344CB8AC3E}">
        <p14:creationId xmlns:p14="http://schemas.microsoft.com/office/powerpoint/2010/main" val="757855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0" end="0"/>
                                            </p:txEl>
                                          </p:spTgt>
                                        </p:tgtEl>
                                        <p:attrNameLst>
                                          <p:attrName>style.visibility</p:attrName>
                                        </p:attrNameLst>
                                      </p:cBhvr>
                                      <p:to>
                                        <p:strVal val="visible"/>
                                      </p:to>
                                    </p:set>
                                    <p:animEffect transition="in" filter="fade">
                                      <p:cBhvr>
                                        <p:cTn id="22" dur="500"/>
                                        <p:tgtEl>
                                          <p:spTgt spid="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1" end="1"/>
                                            </p:txEl>
                                          </p:spTgt>
                                        </p:tgtEl>
                                        <p:attrNameLst>
                                          <p:attrName>style.visibility</p:attrName>
                                        </p:attrNameLst>
                                      </p:cBhvr>
                                      <p:to>
                                        <p:strVal val="visible"/>
                                      </p:to>
                                    </p:set>
                                    <p:animEffect transition="in" filter="fade">
                                      <p:cBhvr>
                                        <p:cTn id="27" dur="500"/>
                                        <p:tgtEl>
                                          <p:spTgt spid="3">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2" end="2"/>
                                            </p:txEl>
                                          </p:spTgt>
                                        </p:tgtEl>
                                        <p:attrNameLst>
                                          <p:attrName>style.visibility</p:attrName>
                                        </p:attrNameLst>
                                      </p:cBhvr>
                                      <p:to>
                                        <p:strVal val="visible"/>
                                      </p:to>
                                    </p:set>
                                    <p:animEffect transition="in" filter="fade">
                                      <p:cBhvr>
                                        <p:cTn id="3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1" grpId="0"/>
    </p:bldLst>
  </p:timing>
</p:sld>
</file>

<file path=ppt/theme/theme1.xml><?xml version="1.0" encoding="utf-8"?>
<a:theme xmlns:a="http://schemas.openxmlformats.org/drawingml/2006/main" name="Informatica 16x9">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9411768_TF02901026_TF02901026.potx" id="{1C2F1F5A-5A4D-489C-B7D3-B53881242029}" vid="{94B4E6FC-1068-4A34-AEAC-2DCE747A5CE1}"/>
    </a:ext>
  </a:extLst>
</a:theme>
</file>

<file path=ppt/theme/theme2.xml><?xml version="1.0" encoding="utf-8"?>
<a:theme xmlns:a="http://schemas.openxmlformats.org/drawingml/2006/main" name="Tema di Offic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1566889</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 xsi:nil="true"/>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2012-05-23T08:44:00+00:00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TP102901017</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836753</LocLastLocAttemptVersionLookup>
    <IsSearchable xmlns="4873beb7-5857-4685-be1f-d57550cc96cc">true</IsSearchable>
    <TemplateTemplateType xmlns="4873beb7-5857-4685-be1f-d57550cc96cc">PowerPoint Design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REDMOND\v-anij</DisplayName>
        <AccountId>2469</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LocMarketGroupTiers2 xmlns="4873beb7-5857-4685-be1f-d57550cc96cc" xsi:nil="true"/>
  </documentManagement>
</p:properties>
</file>

<file path=customXml/item2.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04098515-0C12-46CF-BC7C-69B4A13CD5FA}">
  <ds:schemaRefs>
    <ds:schemaRef ds:uri="http://schemas.microsoft.com/office/2006/metadata/properties"/>
    <ds:schemaRef ds:uri="http://schemas.microsoft.com/office/infopath/2007/PartnerControls"/>
    <ds:schemaRef ds:uri="4873beb7-5857-4685-be1f-d57550cc96cc"/>
  </ds:schemaRefs>
</ds:datastoreItem>
</file>

<file path=customXml/itemProps2.xml><?xml version="1.0" encoding="utf-8"?>
<ds:datastoreItem xmlns:ds="http://schemas.openxmlformats.org/officeDocument/2006/customXml" ds:itemID="{0B5C6E15-39DC-470B-9445-F754B94580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46CFF6F-D9AA-4BC0-911A-0A135677191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Presentazione professionale con schema di circuito (widescreen)</Template>
  <TotalTime>994</TotalTime>
  <Words>1315</Words>
  <Application>Microsoft Office PowerPoint</Application>
  <PresentationFormat>Widescreen</PresentationFormat>
  <Paragraphs>97</Paragraphs>
  <Slides>9</Slides>
  <Notes>0</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9</vt:i4>
      </vt:variant>
    </vt:vector>
  </HeadingPairs>
  <TitlesOfParts>
    <vt:vector size="15" baseType="lpstr">
      <vt:lpstr>Arial</vt:lpstr>
      <vt:lpstr>Candara</vt:lpstr>
      <vt:lpstr>Consolas</vt:lpstr>
      <vt:lpstr>Courier New</vt:lpstr>
      <vt:lpstr>Garamond</vt:lpstr>
      <vt:lpstr>Informatica 16x9</vt:lpstr>
      <vt:lpstr>Total cost of ownership</vt:lpstr>
      <vt:lpstr>Every CC transaction has to be approved by checking: </vt:lpstr>
      <vt:lpstr>Sizing of the Platforms</vt:lpstr>
      <vt:lpstr>Technical architettures</vt:lpstr>
      <vt:lpstr>x86 TCO Assumptions</vt:lpstr>
      <vt:lpstr>LinuxONE TCO Assumptions</vt:lpstr>
      <vt:lpstr>TCO Comparison on 5 years (1)</vt:lpstr>
      <vt:lpstr>TCO Comparison on 5 years (2)</vt:lpstr>
      <vt:lpstr>TCO Comparison on different workloads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Total cost of ownership</dc:title>
  <dc:creator>gian marco falcone</dc:creator>
  <cp:lastModifiedBy>gian marco falcone</cp:lastModifiedBy>
  <cp:revision>68</cp:revision>
  <dcterms:created xsi:type="dcterms:W3CDTF">2021-03-28T15:18:08Z</dcterms:created>
  <dcterms:modified xsi:type="dcterms:W3CDTF">2021-04-02T08:45:35Z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